
<file path=[Content_Types].xml><?xml version="1.0" encoding="utf-8"?>
<Types xmlns="http://schemas.openxmlformats.org/package/2006/content-types">
  <Default Extension="heic" ContentType="image/heic"/>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94" r:id="rId3"/>
    <p:sldMasterId id="2147483701" r:id="rId4"/>
    <p:sldMasterId id="2147483706" r:id="rId5"/>
  </p:sldMasterIdLst>
  <p:notesMasterIdLst>
    <p:notesMasterId r:id="rId49"/>
  </p:notesMasterIdLst>
  <p:sldIdLst>
    <p:sldId id="5078" r:id="rId6"/>
    <p:sldId id="287" r:id="rId7"/>
    <p:sldId id="5047" r:id="rId8"/>
    <p:sldId id="5087" r:id="rId9"/>
    <p:sldId id="5088" r:id="rId10"/>
    <p:sldId id="5089" r:id="rId11"/>
    <p:sldId id="5090" r:id="rId12"/>
    <p:sldId id="5079" r:id="rId13"/>
    <p:sldId id="2071" r:id="rId14"/>
    <p:sldId id="5081" r:id="rId15"/>
    <p:sldId id="5083" r:id="rId16"/>
    <p:sldId id="5084" r:id="rId17"/>
    <p:sldId id="5085" r:id="rId18"/>
    <p:sldId id="5086" r:id="rId19"/>
    <p:sldId id="5080" r:id="rId20"/>
    <p:sldId id="5082" r:id="rId21"/>
    <p:sldId id="5091" r:id="rId22"/>
    <p:sldId id="5092" r:id="rId23"/>
    <p:sldId id="5093" r:id="rId24"/>
    <p:sldId id="5094" r:id="rId25"/>
    <p:sldId id="5095" r:id="rId26"/>
    <p:sldId id="5096" r:id="rId27"/>
    <p:sldId id="5097" r:id="rId28"/>
    <p:sldId id="5105" r:id="rId29"/>
    <p:sldId id="5112" r:id="rId30"/>
    <p:sldId id="5113" r:id="rId31"/>
    <p:sldId id="5115" r:id="rId32"/>
    <p:sldId id="5116" r:id="rId33"/>
    <p:sldId id="5114" r:id="rId34"/>
    <p:sldId id="5099" r:id="rId35"/>
    <p:sldId id="5100" r:id="rId36"/>
    <p:sldId id="5101" r:id="rId37"/>
    <p:sldId id="5102" r:id="rId38"/>
    <p:sldId id="5111" r:id="rId39"/>
    <p:sldId id="5110" r:id="rId40"/>
    <p:sldId id="5108" r:id="rId41"/>
    <p:sldId id="5106" r:id="rId42"/>
    <p:sldId id="5109" r:id="rId43"/>
    <p:sldId id="5107" r:id="rId44"/>
    <p:sldId id="5103" r:id="rId45"/>
    <p:sldId id="5098" r:id="rId46"/>
    <p:sldId id="5104" r:id="rId47"/>
    <p:sldId id="27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hnaraj Thadesar" initials="KT" lastIdx="1" clrIdx="0">
    <p:extLst>
      <p:ext uri="{19B8F6BF-5375-455C-9EA6-DF929625EA0E}">
        <p15:presenceInfo xmlns:p15="http://schemas.microsoft.com/office/powerpoint/2012/main" userId="7448497463440a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5230BA-1D78-4D4D-80B3-25CFF5251508}" type="datetimeFigureOut">
              <a:rPr lang="en-IN" smtClean="0"/>
              <a:t>24-12-2024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DD111-6A3A-4E3E-917A-AD589A0F38FD}" type="slidenum">
              <a:rPr lang="en-IN" smtClean="0"/>
              <a:t>‹#›</a:t>
            </a:fld>
            <a:endParaRPr lang="en-IN"/>
          </a:p>
        </p:txBody>
      </p:sp>
    </p:spTree>
    <p:extLst>
      <p:ext uri="{BB962C8B-B14F-4D97-AF65-F5344CB8AC3E}">
        <p14:creationId xmlns:p14="http://schemas.microsoft.com/office/powerpoint/2010/main" val="3892057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BB4A1-0A26-4061-AA12-10E455874107}" type="slidenum">
              <a:rPr lang="en-US" smtClean="0"/>
              <a:t>43</a:t>
            </a:fld>
            <a:endParaRPr lang="en-US"/>
          </a:p>
        </p:txBody>
      </p:sp>
    </p:spTree>
    <p:extLst>
      <p:ext uri="{BB962C8B-B14F-4D97-AF65-F5344CB8AC3E}">
        <p14:creationId xmlns:p14="http://schemas.microsoft.com/office/powerpoint/2010/main" val="3551712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Master" Target="../slideMasters/slideMaster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F4751-5E64-1E3C-EDFB-1FD781FA11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EB7FC7-6B19-CD3F-1D2C-05120416AD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AB7E5A-8473-759C-86B6-26620E52F507}"/>
              </a:ext>
            </a:extLst>
          </p:cNvPr>
          <p:cNvSpPr>
            <a:spLocks noGrp="1"/>
          </p:cNvSpPr>
          <p:nvPr>
            <p:ph type="dt" sz="half" idx="10"/>
          </p:nvPr>
        </p:nvSpPr>
        <p:spPr/>
        <p:txBody>
          <a:bodyPr/>
          <a:lstStyle/>
          <a:p>
            <a:fld id="{BAF3E56A-7BFC-4C83-810C-FDBB8EEF6AA8}" type="datetimeFigureOut">
              <a:rPr lang="en-IN" smtClean="0"/>
              <a:t>24-12-2024</a:t>
            </a:fld>
            <a:endParaRPr lang="en-IN"/>
          </a:p>
        </p:txBody>
      </p:sp>
      <p:sp>
        <p:nvSpPr>
          <p:cNvPr id="5" name="Footer Placeholder 4">
            <a:extLst>
              <a:ext uri="{FF2B5EF4-FFF2-40B4-BE49-F238E27FC236}">
                <a16:creationId xmlns:a16="http://schemas.microsoft.com/office/drawing/2014/main" id="{768118E2-2AD3-0A6E-4960-070B019FE3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E60035-455E-6112-1887-CACC0197F439}"/>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2093639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3AB5E-4F43-B643-10BB-DFE563C6A3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C80933-9DE4-D953-8F6C-F6009E7065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9C1AF7-E700-C40A-BF46-5DC673B03F11}"/>
              </a:ext>
            </a:extLst>
          </p:cNvPr>
          <p:cNvSpPr>
            <a:spLocks noGrp="1"/>
          </p:cNvSpPr>
          <p:nvPr>
            <p:ph type="dt" sz="half" idx="10"/>
          </p:nvPr>
        </p:nvSpPr>
        <p:spPr/>
        <p:txBody>
          <a:bodyPr/>
          <a:lstStyle/>
          <a:p>
            <a:fld id="{BAF3E56A-7BFC-4C83-810C-FDBB8EEF6AA8}" type="datetimeFigureOut">
              <a:rPr lang="en-IN" smtClean="0"/>
              <a:t>24-12-2024</a:t>
            </a:fld>
            <a:endParaRPr lang="en-IN"/>
          </a:p>
        </p:txBody>
      </p:sp>
      <p:sp>
        <p:nvSpPr>
          <p:cNvPr id="5" name="Footer Placeholder 4">
            <a:extLst>
              <a:ext uri="{FF2B5EF4-FFF2-40B4-BE49-F238E27FC236}">
                <a16:creationId xmlns:a16="http://schemas.microsoft.com/office/drawing/2014/main" id="{489E8799-E027-9735-E8BD-6523FEE912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A6662A-29AD-D3AB-1079-C3D00E3DCB6A}"/>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482209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C51EC-48C4-B3BB-9F88-8454231163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F5A60D-69F9-367C-DC95-016182FB2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5CAA9B-EA64-F4CC-266A-E2FA57B2230B}"/>
              </a:ext>
            </a:extLst>
          </p:cNvPr>
          <p:cNvSpPr>
            <a:spLocks noGrp="1"/>
          </p:cNvSpPr>
          <p:nvPr>
            <p:ph type="dt" sz="half" idx="10"/>
          </p:nvPr>
        </p:nvSpPr>
        <p:spPr/>
        <p:txBody>
          <a:bodyPr/>
          <a:lstStyle/>
          <a:p>
            <a:fld id="{BAF3E56A-7BFC-4C83-810C-FDBB8EEF6AA8}" type="datetimeFigureOut">
              <a:rPr lang="en-IN" smtClean="0"/>
              <a:t>24-12-2024</a:t>
            </a:fld>
            <a:endParaRPr lang="en-IN"/>
          </a:p>
        </p:txBody>
      </p:sp>
      <p:sp>
        <p:nvSpPr>
          <p:cNvPr id="5" name="Footer Placeholder 4">
            <a:extLst>
              <a:ext uri="{FF2B5EF4-FFF2-40B4-BE49-F238E27FC236}">
                <a16:creationId xmlns:a16="http://schemas.microsoft.com/office/drawing/2014/main" id="{A841A5B9-BC7C-E642-A256-9A2E8899CB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C2FC31-8DED-2C30-C4D4-D40A1C1DEE4C}"/>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2136544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 without Social">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523E7E3-3F4C-AF40-B00B-129C58CCD3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1"/>
          <p:cNvSpPr>
            <a:spLocks noGrp="1"/>
          </p:cNvSpPr>
          <p:nvPr>
            <p:ph type="title" hasCustomPrompt="1"/>
          </p:nvPr>
        </p:nvSpPr>
        <p:spPr>
          <a:xfrm>
            <a:off x="1" y="1148503"/>
            <a:ext cx="12191999" cy="736935"/>
          </a:xfrm>
          <a:prstGeom prst="rect">
            <a:avLst/>
          </a:prstGeom>
        </p:spPr>
        <p:txBody>
          <a:bodyPr/>
          <a:lstStyle>
            <a:lvl1pPr algn="ctr">
              <a:defRPr sz="5333" b="0" i="0" baseline="0">
                <a:solidFill>
                  <a:schemeClr val="bg1"/>
                </a:solidFill>
                <a:latin typeface="Rockwell" charset="0"/>
                <a:ea typeface="Rockwell" charset="0"/>
                <a:cs typeface="Rockwell" charset="0"/>
              </a:defRPr>
            </a:lvl1pPr>
          </a:lstStyle>
          <a:p>
            <a:r>
              <a:rPr lang="en-US" dirty="0"/>
              <a:t>Thank You</a:t>
            </a:r>
          </a:p>
        </p:txBody>
      </p:sp>
      <p:sp>
        <p:nvSpPr>
          <p:cNvPr id="8" name="Text Placeholder 23"/>
          <p:cNvSpPr>
            <a:spLocks noGrp="1"/>
          </p:cNvSpPr>
          <p:nvPr>
            <p:ph type="body" sz="quarter" idx="10" hasCustomPrompt="1"/>
          </p:nvPr>
        </p:nvSpPr>
        <p:spPr>
          <a:xfrm>
            <a:off x="1" y="2169246"/>
            <a:ext cx="12191999" cy="754660"/>
          </a:xfrm>
          <a:prstGeom prst="rect">
            <a:avLst/>
          </a:prstGeom>
        </p:spPr>
        <p:txBody>
          <a:bodyPr/>
          <a:lstStyle>
            <a:lvl1pPr algn="ctr">
              <a:buNone/>
              <a:defRPr sz="2400" b="0" i="0">
                <a:solidFill>
                  <a:srgbClr val="FFFFFF"/>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Additional text goes here. </a:t>
            </a:r>
          </a:p>
        </p:txBody>
      </p:sp>
      <p:sp>
        <p:nvSpPr>
          <p:cNvPr id="11" name="TextBox 10"/>
          <p:cNvSpPr txBox="1"/>
          <p:nvPr/>
        </p:nvSpPr>
        <p:spPr>
          <a:xfrm>
            <a:off x="0" y="6624955"/>
            <a:ext cx="12192000" cy="215444"/>
          </a:xfrm>
          <a:prstGeom prst="rect">
            <a:avLst/>
          </a:prstGeom>
          <a:noFill/>
        </p:spPr>
        <p:txBody>
          <a:bodyPr wrap="square" rtlCol="0">
            <a:spAutoFit/>
          </a:bodyPr>
          <a:lstStyle/>
          <a:p>
            <a:pPr algn="ctr"/>
            <a:r>
              <a:rPr lang="en-US" sz="800" kern="1200" dirty="0">
                <a:solidFill>
                  <a:schemeClr val="tx1">
                    <a:lumMod val="50000"/>
                    <a:lumOff val="50000"/>
                  </a:schemeClr>
                </a:solidFill>
                <a:effectLst/>
                <a:latin typeface="Verdana" charset="0"/>
                <a:ea typeface="Verdana" charset="0"/>
                <a:cs typeface="Verdana" charset="0"/>
              </a:rPr>
              <a:t>© Integrated Decisions &amp; Systems, Inc. (IDeaS - A SAS COMPANY) – All Rights Reserved. All other trademarks are property of their respective owners.</a:t>
            </a:r>
          </a:p>
        </p:txBody>
      </p:sp>
      <p:sp>
        <p:nvSpPr>
          <p:cNvPr id="6" name="TextBox 5"/>
          <p:cNvSpPr txBox="1"/>
          <p:nvPr userDrawn="1"/>
        </p:nvSpPr>
        <p:spPr>
          <a:xfrm>
            <a:off x="0" y="3720056"/>
            <a:ext cx="12192000" cy="359009"/>
          </a:xfrm>
          <a:prstGeom prst="rect">
            <a:avLst/>
          </a:prstGeom>
          <a:noFill/>
        </p:spPr>
        <p:txBody>
          <a:bodyPr wrap="square">
            <a:spAutoFit/>
          </a:bodyPr>
          <a:lstStyle/>
          <a:p>
            <a:pPr algn="ctr">
              <a:defRPr/>
            </a:pPr>
            <a:r>
              <a:rPr lang="en-US" sz="1733" b="1" i="0" baseline="0" dirty="0">
                <a:solidFill>
                  <a:schemeClr val="bg1"/>
                </a:solidFill>
                <a:latin typeface="Verdana Regular" charset="0"/>
              </a:rPr>
              <a:t>info@ideas.com   |   </a:t>
            </a:r>
            <a:r>
              <a:rPr lang="en-US" sz="1733" b="1" i="0" baseline="0" dirty="0" err="1">
                <a:solidFill>
                  <a:schemeClr val="bg1"/>
                </a:solidFill>
                <a:latin typeface="Verdana Regular" charset="0"/>
              </a:rPr>
              <a:t>ideas.com</a:t>
            </a:r>
            <a:r>
              <a:rPr lang="en-US" sz="1733" b="1" i="0" baseline="0" dirty="0">
                <a:solidFill>
                  <a:schemeClr val="bg1"/>
                </a:solidFill>
                <a:latin typeface="Verdana Regular" charset="0"/>
              </a:rPr>
              <a:t> </a:t>
            </a:r>
          </a:p>
        </p:txBody>
      </p:sp>
      <p:pic>
        <p:nvPicPr>
          <p:cNvPr id="10" name="Picture 9">
            <a:extLst>
              <a:ext uri="{FF2B5EF4-FFF2-40B4-BE49-F238E27FC236}">
                <a16:creationId xmlns:a16="http://schemas.microsoft.com/office/drawing/2014/main" id="{3DFAA188-9DF0-D848-9409-0373A389FB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7912" y="5436945"/>
            <a:ext cx="1457048" cy="518197"/>
          </a:xfrm>
          <a:prstGeom prst="rect">
            <a:avLst/>
          </a:prstGeom>
        </p:spPr>
      </p:pic>
    </p:spTree>
    <p:extLst>
      <p:ext uri="{BB962C8B-B14F-4D97-AF65-F5344CB8AC3E}">
        <p14:creationId xmlns:p14="http://schemas.microsoft.com/office/powerpoint/2010/main" val="334520017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erior - Headline, subhead, log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A2AC6D-D21C-42AA-8F70-46A80B7222FE}"/>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7" name="Text Placeholder 7">
            <a:extLst>
              <a:ext uri="{FF2B5EF4-FFF2-40B4-BE49-F238E27FC236}">
                <a16:creationId xmlns:a16="http://schemas.microsoft.com/office/drawing/2014/main" id="{39922462-A4B5-47E2-8AAB-5BCCFE3C0C66}"/>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pic>
        <p:nvPicPr>
          <p:cNvPr id="4" name="Picture 3">
            <a:extLst>
              <a:ext uri="{FF2B5EF4-FFF2-40B4-BE49-F238E27FC236}">
                <a16:creationId xmlns:a16="http://schemas.microsoft.com/office/drawing/2014/main" id="{96AFD064-F99A-414C-BE38-09E4BE8604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24218717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erior - Headline, subhead, bod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3E5147-A2E2-4E63-A18D-991957E6B594}"/>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6" name="Text Placeholder 7">
            <a:extLst>
              <a:ext uri="{FF2B5EF4-FFF2-40B4-BE49-F238E27FC236}">
                <a16:creationId xmlns:a16="http://schemas.microsoft.com/office/drawing/2014/main" id="{8750DC25-D19D-4001-B2F7-7217D4EF2DB4}"/>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sp>
        <p:nvSpPr>
          <p:cNvPr id="7" name="Content Placeholder 5">
            <a:extLst>
              <a:ext uri="{FF2B5EF4-FFF2-40B4-BE49-F238E27FC236}">
                <a16:creationId xmlns:a16="http://schemas.microsoft.com/office/drawing/2014/main" id="{85068294-7E12-4D4B-AD6A-8CDF62244944}"/>
              </a:ext>
            </a:extLst>
          </p:cNvPr>
          <p:cNvSpPr>
            <a:spLocks noGrp="1"/>
          </p:cNvSpPr>
          <p:nvPr>
            <p:ph sz="quarter" idx="12" hasCustomPrompt="1"/>
          </p:nvPr>
        </p:nvSpPr>
        <p:spPr>
          <a:xfrm>
            <a:off x="406400" y="1409252"/>
            <a:ext cx="11352107"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tx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tx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a:p>
            <a:pPr lvl="2"/>
            <a:r>
              <a:rPr lang="en-US" dirty="0"/>
              <a:t>Third level – 16pt Verdana</a:t>
            </a:r>
          </a:p>
          <a:p>
            <a:pPr lvl="3"/>
            <a:r>
              <a:rPr lang="en-US" dirty="0"/>
              <a:t>Fourth level – 14pt Verdana</a:t>
            </a:r>
          </a:p>
          <a:p>
            <a:pPr lvl="4"/>
            <a:r>
              <a:rPr lang="en-US" dirty="0"/>
              <a:t>Fifth level – 12pt Verdana</a:t>
            </a:r>
          </a:p>
        </p:txBody>
      </p:sp>
    </p:spTree>
    <p:extLst>
      <p:ext uri="{BB962C8B-B14F-4D97-AF65-F5344CB8AC3E}">
        <p14:creationId xmlns:p14="http://schemas.microsoft.com/office/powerpoint/2010/main" val="427090685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40172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erior - Technology - Headline, logo">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BCDBD51-5F0D-8B46-86E1-C95E145A1C00}"/>
              </a:ext>
            </a:extLst>
          </p:cNvPr>
          <p:cNvGrpSpPr/>
          <p:nvPr userDrawn="1"/>
        </p:nvGrpSpPr>
        <p:grpSpPr>
          <a:xfrm>
            <a:off x="0" y="0"/>
            <a:ext cx="12192000" cy="6858000"/>
            <a:chOff x="0" y="0"/>
            <a:chExt cx="12192000" cy="6858000"/>
          </a:xfrm>
        </p:grpSpPr>
        <p:pic>
          <p:nvPicPr>
            <p:cNvPr id="8" name="Picture 7" descr="A picture containing outdoor, blue&#10;&#10;Description automatically generated">
              <a:extLst>
                <a:ext uri="{FF2B5EF4-FFF2-40B4-BE49-F238E27FC236}">
                  <a16:creationId xmlns:a16="http://schemas.microsoft.com/office/drawing/2014/main" id="{3AB80820-D0A3-AD43-8168-4AC28BB9FC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Shape&#10;&#10;Description automatically generated">
              <a:extLst>
                <a:ext uri="{FF2B5EF4-FFF2-40B4-BE49-F238E27FC236}">
                  <a16:creationId xmlns:a16="http://schemas.microsoft.com/office/drawing/2014/main" id="{0BC726F1-FA73-8A42-A352-0BF17DABFB7E}"/>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Tree>
    <p:extLst>
      <p:ext uri="{BB962C8B-B14F-4D97-AF65-F5344CB8AC3E}">
        <p14:creationId xmlns:p14="http://schemas.microsoft.com/office/powerpoint/2010/main" val="1126057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terior - Technology - Logo">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7BC8892-850D-3A4F-BA49-A9D06C921692}"/>
              </a:ext>
            </a:extLst>
          </p:cNvPr>
          <p:cNvGrpSpPr/>
          <p:nvPr userDrawn="1"/>
        </p:nvGrpSpPr>
        <p:grpSpPr>
          <a:xfrm>
            <a:off x="0" y="0"/>
            <a:ext cx="12192000" cy="6858000"/>
            <a:chOff x="0" y="0"/>
            <a:chExt cx="12192000" cy="6858000"/>
          </a:xfrm>
        </p:grpSpPr>
        <p:pic>
          <p:nvPicPr>
            <p:cNvPr id="7" name="Picture 6" descr="A picture containing outdoor, blue&#10;&#10;Description automatically generated">
              <a:extLst>
                <a:ext uri="{FF2B5EF4-FFF2-40B4-BE49-F238E27FC236}">
                  <a16:creationId xmlns:a16="http://schemas.microsoft.com/office/drawing/2014/main" id="{CB018F1E-7EE2-1543-951C-DD1C971A11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Shape&#10;&#10;Description automatically generated">
              <a:extLst>
                <a:ext uri="{FF2B5EF4-FFF2-40B4-BE49-F238E27FC236}">
                  <a16:creationId xmlns:a16="http://schemas.microsoft.com/office/drawing/2014/main" id="{33E70380-B076-4143-9BC0-DD8C491D6E5B}"/>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1221172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erior - Technolog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A0EFDF1-FE2E-BC4E-BE9D-5448CF771822}"/>
              </a:ext>
            </a:extLst>
          </p:cNvPr>
          <p:cNvGrpSpPr/>
          <p:nvPr userDrawn="1"/>
        </p:nvGrpSpPr>
        <p:grpSpPr>
          <a:xfrm>
            <a:off x="0" y="0"/>
            <a:ext cx="12192000" cy="6858000"/>
            <a:chOff x="0" y="0"/>
            <a:chExt cx="12192000" cy="6858000"/>
          </a:xfrm>
        </p:grpSpPr>
        <p:pic>
          <p:nvPicPr>
            <p:cNvPr id="5" name="Picture 4" descr="A picture containing outdoor, blue&#10;&#10;Description automatically generated">
              <a:extLst>
                <a:ext uri="{FF2B5EF4-FFF2-40B4-BE49-F238E27FC236}">
                  <a16:creationId xmlns:a16="http://schemas.microsoft.com/office/drawing/2014/main" id="{705C7739-B22E-884F-AE7C-F0485F092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Shape&#10;&#10;Description automatically generated">
              <a:extLst>
                <a:ext uri="{FF2B5EF4-FFF2-40B4-BE49-F238E27FC236}">
                  <a16:creationId xmlns:a16="http://schemas.microsoft.com/office/drawing/2014/main" id="{8F161978-2B92-5641-A356-8774BBAD9830}"/>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spTree>
    <p:extLst>
      <p:ext uri="{BB962C8B-B14F-4D97-AF65-F5344CB8AC3E}">
        <p14:creationId xmlns:p14="http://schemas.microsoft.com/office/powerpoint/2010/main" val="160260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p:spTree>
      <p:nvGrpSpPr>
        <p:cNvPr id="1" name=""/>
        <p:cNvGrpSpPr/>
        <p:nvPr/>
      </p:nvGrpSpPr>
      <p:grpSpPr>
        <a:xfrm>
          <a:off x="0" y="0"/>
          <a:ext cx="0" cy="0"/>
          <a:chOff x="0" y="0"/>
          <a:chExt cx="0" cy="0"/>
        </a:xfrm>
      </p:grpSpPr>
      <p:pic>
        <p:nvPicPr>
          <p:cNvPr id="5" name="Picture 4" descr="A picture containing electronics, circuit&#10;&#10;Description automatically generated">
            <a:extLst>
              <a:ext uri="{FF2B5EF4-FFF2-40B4-BE49-F238E27FC236}">
                <a16:creationId xmlns:a16="http://schemas.microsoft.com/office/drawing/2014/main" id="{ECAB6FBD-B556-9641-8ACE-A8CEB7E133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3471" cy="6858000"/>
          </a:xfrm>
          <a:prstGeom prst="rect">
            <a:avLst/>
          </a:prstGeom>
        </p:spPr>
      </p:pic>
      <p:pic>
        <p:nvPicPr>
          <p:cNvPr id="13" name="Picture 12">
            <a:extLst>
              <a:ext uri="{FF2B5EF4-FFF2-40B4-BE49-F238E27FC236}">
                <a16:creationId xmlns:a16="http://schemas.microsoft.com/office/drawing/2014/main" id="{1D4E8378-D115-4F06-BB9B-BA1CCB1811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4" name="Rectangle 13">
            <a:extLst>
              <a:ext uri="{FF2B5EF4-FFF2-40B4-BE49-F238E27FC236}">
                <a16:creationId xmlns:a16="http://schemas.microsoft.com/office/drawing/2014/main" id="{02A930CF-2DB4-4E9B-B2D0-F7AD6F5043DF}"/>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5" name="Title 1">
            <a:extLst>
              <a:ext uri="{FF2B5EF4-FFF2-40B4-BE49-F238E27FC236}">
                <a16:creationId xmlns:a16="http://schemas.microsoft.com/office/drawing/2014/main" id="{D8A18C5D-8D73-4243-AB7E-6DE9DE9EFB82}"/>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6" name="Content Placeholder 5">
            <a:extLst>
              <a:ext uri="{FF2B5EF4-FFF2-40B4-BE49-F238E27FC236}">
                <a16:creationId xmlns:a16="http://schemas.microsoft.com/office/drawing/2014/main" id="{27374D45-D596-4931-A7D9-E9615CB1BBBA}"/>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7" name="Text Placeholder 7">
            <a:extLst>
              <a:ext uri="{FF2B5EF4-FFF2-40B4-BE49-F238E27FC236}">
                <a16:creationId xmlns:a16="http://schemas.microsoft.com/office/drawing/2014/main" id="{5A0C0E81-DFB0-4C3E-835C-87942C6DD9D1}"/>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59090937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B463-35E8-94CE-F7B6-400F52FD2E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19E1B3-8356-3ED1-4B40-F4A6BDEB7A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827073-7ED6-4CD7-3C5A-F99DC9EB5137}"/>
              </a:ext>
            </a:extLst>
          </p:cNvPr>
          <p:cNvSpPr>
            <a:spLocks noGrp="1"/>
          </p:cNvSpPr>
          <p:nvPr>
            <p:ph type="dt" sz="half" idx="10"/>
          </p:nvPr>
        </p:nvSpPr>
        <p:spPr/>
        <p:txBody>
          <a:bodyPr/>
          <a:lstStyle/>
          <a:p>
            <a:fld id="{BAF3E56A-7BFC-4C83-810C-FDBB8EEF6AA8}" type="datetimeFigureOut">
              <a:rPr lang="en-IN" smtClean="0"/>
              <a:t>24-12-2024</a:t>
            </a:fld>
            <a:endParaRPr lang="en-IN"/>
          </a:p>
        </p:txBody>
      </p:sp>
      <p:sp>
        <p:nvSpPr>
          <p:cNvPr id="5" name="Footer Placeholder 4">
            <a:extLst>
              <a:ext uri="{FF2B5EF4-FFF2-40B4-BE49-F238E27FC236}">
                <a16:creationId xmlns:a16="http://schemas.microsoft.com/office/drawing/2014/main" id="{2A96E4DD-726A-A223-46C7-2DD34C993F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59E272-4F87-6E03-BEDF-09D4ED6320CD}"/>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2504684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2">
    <p:spTree>
      <p:nvGrpSpPr>
        <p:cNvPr id="1" name=""/>
        <p:cNvGrpSpPr/>
        <p:nvPr/>
      </p:nvGrpSpPr>
      <p:grpSpPr>
        <a:xfrm>
          <a:off x="0" y="0"/>
          <a:ext cx="0" cy="0"/>
          <a:chOff x="0" y="0"/>
          <a:chExt cx="0" cy="0"/>
        </a:xfrm>
      </p:grpSpPr>
      <p:pic>
        <p:nvPicPr>
          <p:cNvPr id="4" name="Picture 3" descr="A picture containing city, day, night sky&#10;&#10;Description automatically generated">
            <a:extLst>
              <a:ext uri="{FF2B5EF4-FFF2-40B4-BE49-F238E27FC236}">
                <a16:creationId xmlns:a16="http://schemas.microsoft.com/office/drawing/2014/main" id="{15F2B439-AB87-A44B-AAD2-92ACF1D84C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05" y="0"/>
            <a:ext cx="12187989" cy="6858000"/>
          </a:xfrm>
          <a:prstGeom prst="rect">
            <a:avLst/>
          </a:prstGeom>
        </p:spPr>
      </p:pic>
      <p:pic>
        <p:nvPicPr>
          <p:cNvPr id="10" name="Picture 9">
            <a:extLst>
              <a:ext uri="{FF2B5EF4-FFF2-40B4-BE49-F238E27FC236}">
                <a16:creationId xmlns:a16="http://schemas.microsoft.com/office/drawing/2014/main" id="{CF4F5B5D-924D-4FC4-AA48-FE15767E9F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2" name="Rectangle 11">
            <a:extLst>
              <a:ext uri="{FF2B5EF4-FFF2-40B4-BE49-F238E27FC236}">
                <a16:creationId xmlns:a16="http://schemas.microsoft.com/office/drawing/2014/main" id="{BCC41CCC-8A20-4CB4-9298-29A4851D9186}"/>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3" name="Title 1">
            <a:extLst>
              <a:ext uri="{FF2B5EF4-FFF2-40B4-BE49-F238E27FC236}">
                <a16:creationId xmlns:a16="http://schemas.microsoft.com/office/drawing/2014/main" id="{D2DB6134-91CD-460B-99AE-FD49373F1DFD}"/>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4" name="Content Placeholder 5">
            <a:extLst>
              <a:ext uri="{FF2B5EF4-FFF2-40B4-BE49-F238E27FC236}">
                <a16:creationId xmlns:a16="http://schemas.microsoft.com/office/drawing/2014/main" id="{920F37D0-0F7F-440E-8EBD-5C18426ADB57}"/>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5" name="Text Placeholder 7">
            <a:extLst>
              <a:ext uri="{FF2B5EF4-FFF2-40B4-BE49-F238E27FC236}">
                <a16:creationId xmlns:a16="http://schemas.microsoft.com/office/drawing/2014/main" id="{8C0F9CE1-D64F-49A6-A367-42D9C71749E2}"/>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425534653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3">
    <p:spTree>
      <p:nvGrpSpPr>
        <p:cNvPr id="1" name=""/>
        <p:cNvGrpSpPr/>
        <p:nvPr/>
      </p:nvGrpSpPr>
      <p:grpSpPr>
        <a:xfrm>
          <a:off x="0" y="0"/>
          <a:ext cx="0" cy="0"/>
          <a:chOff x="0" y="0"/>
          <a:chExt cx="0" cy="0"/>
        </a:xfrm>
      </p:grpSpPr>
      <p:pic>
        <p:nvPicPr>
          <p:cNvPr id="3" name="Picture 2" descr="A picture containing sky, outdoor, light, dark&#10;&#10;Description automatically generated">
            <a:extLst>
              <a:ext uri="{FF2B5EF4-FFF2-40B4-BE49-F238E27FC236}">
                <a16:creationId xmlns:a16="http://schemas.microsoft.com/office/drawing/2014/main" id="{09ECF7F8-1D66-9642-8FF0-D40BC7865B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E2FF4FB9-B881-4A32-A189-3FDC696D0E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3" name="Rectangle 12">
            <a:extLst>
              <a:ext uri="{FF2B5EF4-FFF2-40B4-BE49-F238E27FC236}">
                <a16:creationId xmlns:a16="http://schemas.microsoft.com/office/drawing/2014/main" id="{47FA3153-7855-494B-95F9-BC8685DE3A2D}"/>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4" name="Title 1">
            <a:extLst>
              <a:ext uri="{FF2B5EF4-FFF2-40B4-BE49-F238E27FC236}">
                <a16:creationId xmlns:a16="http://schemas.microsoft.com/office/drawing/2014/main" id="{60565DE9-2E12-4E88-B7E2-0EF876D2E134}"/>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5" name="Content Placeholder 5">
            <a:extLst>
              <a:ext uri="{FF2B5EF4-FFF2-40B4-BE49-F238E27FC236}">
                <a16:creationId xmlns:a16="http://schemas.microsoft.com/office/drawing/2014/main" id="{8D25FCA6-C40D-4EBB-B672-5201556799BE}"/>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6" name="Text Placeholder 7">
            <a:extLst>
              <a:ext uri="{FF2B5EF4-FFF2-40B4-BE49-F238E27FC236}">
                <a16:creationId xmlns:a16="http://schemas.microsoft.com/office/drawing/2014/main" id="{6586DBD5-54B4-4292-B267-E95AAE82EB2C}"/>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263050915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4">
    <p:spTree>
      <p:nvGrpSpPr>
        <p:cNvPr id="1" name=""/>
        <p:cNvGrpSpPr/>
        <p:nvPr/>
      </p:nvGrpSpPr>
      <p:grpSpPr>
        <a:xfrm>
          <a:off x="0" y="0"/>
          <a:ext cx="0" cy="0"/>
          <a:chOff x="0" y="0"/>
          <a:chExt cx="0" cy="0"/>
        </a:xfrm>
      </p:grpSpPr>
      <p:pic>
        <p:nvPicPr>
          <p:cNvPr id="3" name="Picture 2" descr="A picture containing outdoor, city, laser, night sky&#10;&#10;Description automatically generated">
            <a:extLst>
              <a:ext uri="{FF2B5EF4-FFF2-40B4-BE49-F238E27FC236}">
                <a16:creationId xmlns:a16="http://schemas.microsoft.com/office/drawing/2014/main" id="{A5F333A8-A74B-FB4F-90C9-1E201FE5C8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CF4F5B5D-924D-4FC4-AA48-FE15767E9F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2" name="Rectangle 11">
            <a:extLst>
              <a:ext uri="{FF2B5EF4-FFF2-40B4-BE49-F238E27FC236}">
                <a16:creationId xmlns:a16="http://schemas.microsoft.com/office/drawing/2014/main" id="{BCC41CCC-8A20-4CB4-9298-29A4851D9186}"/>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3" name="Title 1">
            <a:extLst>
              <a:ext uri="{FF2B5EF4-FFF2-40B4-BE49-F238E27FC236}">
                <a16:creationId xmlns:a16="http://schemas.microsoft.com/office/drawing/2014/main" id="{D2DB6134-91CD-460B-99AE-FD49373F1DFD}"/>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4" name="Content Placeholder 5">
            <a:extLst>
              <a:ext uri="{FF2B5EF4-FFF2-40B4-BE49-F238E27FC236}">
                <a16:creationId xmlns:a16="http://schemas.microsoft.com/office/drawing/2014/main" id="{920F37D0-0F7F-440E-8EBD-5C18426ADB57}"/>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5" name="Text Placeholder 7">
            <a:extLst>
              <a:ext uri="{FF2B5EF4-FFF2-40B4-BE49-F238E27FC236}">
                <a16:creationId xmlns:a16="http://schemas.microsoft.com/office/drawing/2014/main" id="{8C0F9CE1-D64F-49A6-A367-42D9C71749E2}"/>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304370156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5">
    <p:spTree>
      <p:nvGrpSpPr>
        <p:cNvPr id="1" name=""/>
        <p:cNvGrpSpPr/>
        <p:nvPr/>
      </p:nvGrpSpPr>
      <p:grpSpPr>
        <a:xfrm>
          <a:off x="0" y="0"/>
          <a:ext cx="0" cy="0"/>
          <a:chOff x="0" y="0"/>
          <a:chExt cx="0" cy="0"/>
        </a:xfrm>
      </p:grpSpPr>
      <p:pic>
        <p:nvPicPr>
          <p:cNvPr id="3" name="Picture 2" descr="A picture containing water, boat, building, several&#10;&#10;Description automatically generated">
            <a:extLst>
              <a:ext uri="{FF2B5EF4-FFF2-40B4-BE49-F238E27FC236}">
                <a16:creationId xmlns:a16="http://schemas.microsoft.com/office/drawing/2014/main" id="{375B3A82-8126-BA45-9735-39FBC6070F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15DC07A-7F5C-41DF-9A00-15E00E0F8D21}"/>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5" name="Title 1">
            <a:extLst>
              <a:ext uri="{FF2B5EF4-FFF2-40B4-BE49-F238E27FC236}">
                <a16:creationId xmlns:a16="http://schemas.microsoft.com/office/drawing/2014/main" id="{26D5824D-697A-FA4F-A31E-3EBB21B714FE}"/>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6" name="Content Placeholder 5">
            <a:extLst>
              <a:ext uri="{FF2B5EF4-FFF2-40B4-BE49-F238E27FC236}">
                <a16:creationId xmlns:a16="http://schemas.microsoft.com/office/drawing/2014/main" id="{43FA1EA1-6FAE-1E4C-883F-4917A6E0AFEB}"/>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7" name="Text Placeholder 7">
            <a:extLst>
              <a:ext uri="{FF2B5EF4-FFF2-40B4-BE49-F238E27FC236}">
                <a16:creationId xmlns:a16="http://schemas.microsoft.com/office/drawing/2014/main" id="{C8092390-69E2-BC49-BB30-76C95A5EE1FB}"/>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pic>
        <p:nvPicPr>
          <p:cNvPr id="11" name="Picture 10">
            <a:extLst>
              <a:ext uri="{FF2B5EF4-FFF2-40B4-BE49-F238E27FC236}">
                <a16:creationId xmlns:a16="http://schemas.microsoft.com/office/drawing/2014/main" id="{A8FB1CF6-A94D-4933-88C2-57FF845089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120013953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6">
    <p:spTree>
      <p:nvGrpSpPr>
        <p:cNvPr id="1" name=""/>
        <p:cNvGrpSpPr/>
        <p:nvPr/>
      </p:nvGrpSpPr>
      <p:grpSpPr>
        <a:xfrm>
          <a:off x="0" y="0"/>
          <a:ext cx="0" cy="0"/>
          <a:chOff x="0" y="0"/>
          <a:chExt cx="0" cy="0"/>
        </a:xfrm>
      </p:grpSpPr>
      <p:pic>
        <p:nvPicPr>
          <p:cNvPr id="3" name="Picture 2" descr="A picture containing outdoor object, night sky&#10;&#10;Description automatically generated">
            <a:extLst>
              <a:ext uri="{FF2B5EF4-FFF2-40B4-BE49-F238E27FC236}">
                <a16:creationId xmlns:a16="http://schemas.microsoft.com/office/drawing/2014/main" id="{16549009-9996-C648-B8AD-A06BAC329E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D4E8378-D115-4F06-BB9B-BA1CCB1811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4" name="Rectangle 13">
            <a:extLst>
              <a:ext uri="{FF2B5EF4-FFF2-40B4-BE49-F238E27FC236}">
                <a16:creationId xmlns:a16="http://schemas.microsoft.com/office/drawing/2014/main" id="{02A930CF-2DB4-4E9B-B2D0-F7AD6F5043DF}"/>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5" name="Title 1">
            <a:extLst>
              <a:ext uri="{FF2B5EF4-FFF2-40B4-BE49-F238E27FC236}">
                <a16:creationId xmlns:a16="http://schemas.microsoft.com/office/drawing/2014/main" id="{D8A18C5D-8D73-4243-AB7E-6DE9DE9EFB82}"/>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6" name="Content Placeholder 5">
            <a:extLst>
              <a:ext uri="{FF2B5EF4-FFF2-40B4-BE49-F238E27FC236}">
                <a16:creationId xmlns:a16="http://schemas.microsoft.com/office/drawing/2014/main" id="{27374D45-D596-4931-A7D9-E9615CB1BBBA}"/>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7" name="Text Placeholder 7">
            <a:extLst>
              <a:ext uri="{FF2B5EF4-FFF2-40B4-BE49-F238E27FC236}">
                <a16:creationId xmlns:a16="http://schemas.microsoft.com/office/drawing/2014/main" id="{5A0C0E81-DFB0-4C3E-835C-87942C6DD9D1}"/>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1272456771"/>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Bar - Navy 65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4276C2-315B-674A-9C54-45CB15C4DFB6}"/>
              </a:ext>
            </a:extLst>
          </p:cNvPr>
          <p:cNvSpPr/>
          <p:nvPr userDrawn="1"/>
        </p:nvSpPr>
        <p:spPr>
          <a:xfrm>
            <a:off x="3578" y="1179099"/>
            <a:ext cx="12188422" cy="4509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481F7E3-0DD9-5840-B2CB-C3A2F7F9543D}"/>
              </a:ext>
            </a:extLst>
          </p:cNvPr>
          <p:cNvPicPr>
            <a:picLocks noChangeAspect="1"/>
          </p:cNvPicPr>
          <p:nvPr userDrawn="1"/>
        </p:nvPicPr>
        <p:blipFill rotWithShape="1">
          <a:blip r:embed="rId2" cstate="screen">
            <a:lum bright="70000" contrast="-70000"/>
            <a:alphaModFix amt="15000"/>
            <a:extLst>
              <a:ext uri="{28A0092B-C50C-407E-A947-70E740481C1C}">
                <a14:useLocalDpi xmlns:a14="http://schemas.microsoft.com/office/drawing/2010/main"/>
              </a:ext>
            </a:extLst>
          </a:blip>
          <a:srcRect/>
          <a:stretch/>
        </p:blipFill>
        <p:spPr>
          <a:xfrm>
            <a:off x="0" y="1179099"/>
            <a:ext cx="12188422" cy="4509521"/>
          </a:xfrm>
          <a:prstGeom prst="rect">
            <a:avLst/>
          </a:prstGeom>
        </p:spPr>
      </p:pic>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5" name="Rectangle 4">
            <a:extLst>
              <a:ext uri="{FF2B5EF4-FFF2-40B4-BE49-F238E27FC236}">
                <a16:creationId xmlns:a16="http://schemas.microsoft.com/office/drawing/2014/main" id="{922DF2E0-781A-4C15-9D32-230E9B9CCED3}"/>
              </a:ext>
            </a:extLst>
          </p:cNvPr>
          <p:cNvSpPr/>
          <p:nvPr userDrawn="1"/>
        </p:nvSpPr>
        <p:spPr>
          <a:xfrm>
            <a:off x="0" y="1179099"/>
            <a:ext cx="6096000" cy="4499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4EE92907-E614-4CC2-98F9-6C40B27EB8FA}"/>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2" name="Oval 1">
            <a:extLst>
              <a:ext uri="{FF2B5EF4-FFF2-40B4-BE49-F238E27FC236}">
                <a16:creationId xmlns:a16="http://schemas.microsoft.com/office/drawing/2014/main" id="{4B49DE00-3FA1-4A05-A64D-060DBBDD82F8}"/>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F28997-F8CF-DB4E-91F9-EADD6EBC4F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22953783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ar - IDeaS Blue 3005">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DC367E-34D5-F645-B4BA-D98F12B06788}"/>
              </a:ext>
            </a:extLst>
          </p:cNvPr>
          <p:cNvGrpSpPr/>
          <p:nvPr userDrawn="1"/>
        </p:nvGrpSpPr>
        <p:grpSpPr>
          <a:xfrm>
            <a:off x="6096000" y="1179100"/>
            <a:ext cx="6096000" cy="4499802"/>
            <a:chOff x="6096000" y="1179099"/>
            <a:chExt cx="6096000" cy="4509521"/>
          </a:xfrm>
        </p:grpSpPr>
        <p:sp>
          <p:nvSpPr>
            <p:cNvPr id="7" name="Rectangle 6">
              <a:extLst>
                <a:ext uri="{FF2B5EF4-FFF2-40B4-BE49-F238E27FC236}">
                  <a16:creationId xmlns:a16="http://schemas.microsoft.com/office/drawing/2014/main" id="{BBC26B0A-7EB4-9D47-9875-A75EDB161AC0}"/>
                </a:ext>
              </a:extLst>
            </p:cNvPr>
            <p:cNvSpPr/>
            <p:nvPr userDrawn="1"/>
          </p:nvSpPr>
          <p:spPr>
            <a:xfrm>
              <a:off x="6096000" y="1179099"/>
              <a:ext cx="6096000" cy="45095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02FB7B-629D-0D4D-A0AF-6D7EAEBE84A8}"/>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a:stretch/>
          </p:blipFill>
          <p:spPr>
            <a:xfrm>
              <a:off x="6096000" y="1179100"/>
              <a:ext cx="6092422" cy="4499802"/>
            </a:xfrm>
            <a:prstGeom prst="rect">
              <a:avLst/>
            </a:prstGeom>
          </p:spPr>
        </p:pic>
      </p:grpSp>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14" name="Rectangle 13">
            <a:extLst>
              <a:ext uri="{FF2B5EF4-FFF2-40B4-BE49-F238E27FC236}">
                <a16:creationId xmlns:a16="http://schemas.microsoft.com/office/drawing/2014/main" id="{39253F45-E80C-4EB3-BAF8-859EE87540B0}"/>
              </a:ext>
            </a:extLst>
          </p:cNvPr>
          <p:cNvSpPr/>
          <p:nvPr userDrawn="1"/>
        </p:nvSpPr>
        <p:spPr>
          <a:xfrm>
            <a:off x="0" y="1179099"/>
            <a:ext cx="6096000" cy="4499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FB60E2EF-9A27-47AB-8430-C62EE3E665A4}"/>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18" name="Oval 17">
            <a:extLst>
              <a:ext uri="{FF2B5EF4-FFF2-40B4-BE49-F238E27FC236}">
                <a16:creationId xmlns:a16="http://schemas.microsoft.com/office/drawing/2014/main" id="{644E9923-4AC6-488A-BA98-41A83EE8DC46}"/>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0352AF-A7C7-8F41-A5E9-46B4D9CCF6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27853986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or Bar - Bright Blue 30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C26B0A-7EB4-9D47-9875-A75EDB161AC0}"/>
              </a:ext>
            </a:extLst>
          </p:cNvPr>
          <p:cNvSpPr/>
          <p:nvPr userDrawn="1"/>
        </p:nvSpPr>
        <p:spPr>
          <a:xfrm>
            <a:off x="3578" y="1179099"/>
            <a:ext cx="12188422" cy="4509521"/>
          </a:xfrm>
          <a:prstGeom prst="rect">
            <a:avLst/>
          </a:prstGeom>
          <a:solidFill>
            <a:srgbClr val="1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809604-F1E7-704A-84D4-00769D4518DA}"/>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a:stretch/>
        </p:blipFill>
        <p:spPr>
          <a:xfrm>
            <a:off x="0" y="1179099"/>
            <a:ext cx="12188422" cy="4509521"/>
          </a:xfrm>
          <a:prstGeom prst="rect">
            <a:avLst/>
          </a:prstGeom>
        </p:spPr>
      </p:pic>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5" name="Rectangle 4">
            <a:extLst>
              <a:ext uri="{FF2B5EF4-FFF2-40B4-BE49-F238E27FC236}">
                <a16:creationId xmlns:a16="http://schemas.microsoft.com/office/drawing/2014/main" id="{2D000054-CD1B-4648-AF37-2893CA6C8C53}"/>
              </a:ext>
            </a:extLst>
          </p:cNvPr>
          <p:cNvSpPr/>
          <p:nvPr userDrawn="1"/>
        </p:nvSpPr>
        <p:spPr>
          <a:xfrm>
            <a:off x="0" y="1179099"/>
            <a:ext cx="6096000" cy="4499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39936421-B2C9-423E-947B-A25538BD2F8A}"/>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13" name="Oval 12">
            <a:extLst>
              <a:ext uri="{FF2B5EF4-FFF2-40B4-BE49-F238E27FC236}">
                <a16:creationId xmlns:a16="http://schemas.microsoft.com/office/drawing/2014/main" id="{70C48B49-7E39-4F9F-9639-E5CCA19E0893}"/>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F2CEC7F-C153-AE4E-9850-0CC3E3744C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778410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Math Web - IDeaS Blue 300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B92AD-7C38-B64E-910C-0750C1AFA88F}"/>
              </a:ext>
            </a:extLst>
          </p:cNvPr>
          <p:cNvSpPr/>
          <p:nvPr/>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a:extLst>
              <a:ext uri="{FF2B5EF4-FFF2-40B4-BE49-F238E27FC236}">
                <a16:creationId xmlns:a16="http://schemas.microsoft.com/office/drawing/2014/main" id="{9054E0AB-7004-B84E-92DB-78AD25689D3F}"/>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7" name="Picture 6">
            <a:extLst>
              <a:ext uri="{FF2B5EF4-FFF2-40B4-BE49-F238E27FC236}">
                <a16:creationId xmlns:a16="http://schemas.microsoft.com/office/drawing/2014/main" id="{B72F1384-EE95-4A49-96B2-D667653212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424379456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ull Math Web - Navy 65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B2C5C-DC90-8D48-9851-6E9509210C60}"/>
              </a:ext>
            </a:extLst>
          </p:cNvPr>
          <p:cNvSpPr/>
          <p:nvPr/>
        </p:nvSpPr>
        <p:spPr>
          <a:xfrm>
            <a:off x="0" y="0"/>
            <a:ext cx="12192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5" name="Picture 4">
            <a:extLst>
              <a:ext uri="{FF2B5EF4-FFF2-40B4-BE49-F238E27FC236}">
                <a16:creationId xmlns:a16="http://schemas.microsoft.com/office/drawing/2014/main" id="{AE72D3B0-BE1F-604D-85F0-22A257ECB825}"/>
              </a:ext>
            </a:extLst>
          </p:cNvPr>
          <p:cNvPicPr>
            <a:picLocks noChangeAspect="1"/>
          </p:cNvPicPr>
          <p:nvPr userDrawn="1"/>
        </p:nvPicPr>
        <p:blipFill rotWithShape="1">
          <a:blip r:embed="rId2" cstate="screen">
            <a:lum bright="70000" contrast="-70000"/>
            <a:alphaModFix amt="7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8" name="Picture 7">
            <a:extLst>
              <a:ext uri="{FF2B5EF4-FFF2-40B4-BE49-F238E27FC236}">
                <a16:creationId xmlns:a16="http://schemas.microsoft.com/office/drawing/2014/main" id="{88D6F665-B107-C24D-B362-4D14438AEC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2425111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3F26-1089-4CE5-ECE3-5C45F3DFD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C2658E-8BD1-AA0E-166C-3BB259A702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8E789D-5C9C-797E-DD18-9A97812B4BC7}"/>
              </a:ext>
            </a:extLst>
          </p:cNvPr>
          <p:cNvSpPr>
            <a:spLocks noGrp="1"/>
          </p:cNvSpPr>
          <p:nvPr>
            <p:ph type="dt" sz="half" idx="10"/>
          </p:nvPr>
        </p:nvSpPr>
        <p:spPr/>
        <p:txBody>
          <a:bodyPr/>
          <a:lstStyle/>
          <a:p>
            <a:fld id="{BAF3E56A-7BFC-4C83-810C-FDBB8EEF6AA8}" type="datetimeFigureOut">
              <a:rPr lang="en-IN" smtClean="0"/>
              <a:t>24-12-2024</a:t>
            </a:fld>
            <a:endParaRPr lang="en-IN"/>
          </a:p>
        </p:txBody>
      </p:sp>
      <p:sp>
        <p:nvSpPr>
          <p:cNvPr id="5" name="Footer Placeholder 4">
            <a:extLst>
              <a:ext uri="{FF2B5EF4-FFF2-40B4-BE49-F238E27FC236}">
                <a16:creationId xmlns:a16="http://schemas.microsoft.com/office/drawing/2014/main" id="{EDDF5D9F-AB2F-9F80-1810-593E21EB91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2F659B-4C6C-A3CD-86FD-CDDAD911C4EE}"/>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3977563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Math Web - Bright Blue 30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4BE17B-690A-9446-B8B0-24A43BA78643}"/>
              </a:ext>
            </a:extLst>
          </p:cNvPr>
          <p:cNvSpPr/>
          <p:nvPr userDrawn="1"/>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28E9C35-FD9C-C946-8DC8-BB288AF8638B}"/>
              </a:ext>
            </a:extLst>
          </p:cNvPr>
          <p:cNvPicPr>
            <a:picLocks noChangeAspect="1"/>
          </p:cNvPicPr>
          <p:nvPr userDrawn="1"/>
        </p:nvPicPr>
        <p:blipFill rotWithShape="1">
          <a:blip r:embed="rId2" cstate="screen">
            <a:lum bright="70000" contrast="-70000"/>
            <a:alphaModFix amt="8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7" name="Picture 6">
            <a:extLst>
              <a:ext uri="{FF2B5EF4-FFF2-40B4-BE49-F238E27FC236}">
                <a16:creationId xmlns:a16="http://schemas.microsoft.com/office/drawing/2014/main" id="{7317CCBC-4658-AD43-AB56-00954C6B264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355308709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ior - Technology - 3 Presenter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7777BF7-DB87-9543-90F9-9E84D6862908}"/>
              </a:ext>
            </a:extLst>
          </p:cNvPr>
          <p:cNvGrpSpPr/>
          <p:nvPr userDrawn="1"/>
        </p:nvGrpSpPr>
        <p:grpSpPr>
          <a:xfrm>
            <a:off x="0" y="0"/>
            <a:ext cx="12192000" cy="6858000"/>
            <a:chOff x="0" y="0"/>
            <a:chExt cx="12192000" cy="6858000"/>
          </a:xfrm>
        </p:grpSpPr>
        <p:pic>
          <p:nvPicPr>
            <p:cNvPr id="16" name="Picture 15" descr="A picture containing outdoor, blue&#10;&#10;Description automatically generated">
              <a:extLst>
                <a:ext uri="{FF2B5EF4-FFF2-40B4-BE49-F238E27FC236}">
                  <a16:creationId xmlns:a16="http://schemas.microsoft.com/office/drawing/2014/main" id="{C12E58C7-A04A-764E-A470-9CC990B4F6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Picture 16" descr="Shape&#10;&#10;Description automatically generated">
              <a:extLst>
                <a:ext uri="{FF2B5EF4-FFF2-40B4-BE49-F238E27FC236}">
                  <a16:creationId xmlns:a16="http://schemas.microsoft.com/office/drawing/2014/main" id="{215E6CD6-3D49-824E-ADAD-2B5EFA1379F2}"/>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
        <p:nvSpPr>
          <p:cNvPr id="28" name="Text Placeholder 24">
            <a:extLst>
              <a:ext uri="{FF2B5EF4-FFF2-40B4-BE49-F238E27FC236}">
                <a16:creationId xmlns:a16="http://schemas.microsoft.com/office/drawing/2014/main" id="{74007893-92CA-4A17-84ED-87A620AACFF8}"/>
              </a:ext>
            </a:extLst>
          </p:cNvPr>
          <p:cNvSpPr>
            <a:spLocks noGrp="1"/>
          </p:cNvSpPr>
          <p:nvPr>
            <p:ph type="body" sz="quarter" idx="15" hasCustomPrompt="1"/>
          </p:nvPr>
        </p:nvSpPr>
        <p:spPr>
          <a:xfrm>
            <a:off x="864179"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29" name="Text Placeholder 26">
            <a:extLst>
              <a:ext uri="{FF2B5EF4-FFF2-40B4-BE49-F238E27FC236}">
                <a16:creationId xmlns:a16="http://schemas.microsoft.com/office/drawing/2014/main" id="{CA12E57C-9648-476C-883A-20D2FDD8404B}"/>
              </a:ext>
            </a:extLst>
          </p:cNvPr>
          <p:cNvSpPr>
            <a:spLocks noGrp="1"/>
          </p:cNvSpPr>
          <p:nvPr>
            <p:ph type="body" sz="quarter" idx="16" hasCustomPrompt="1"/>
          </p:nvPr>
        </p:nvSpPr>
        <p:spPr>
          <a:xfrm>
            <a:off x="862591"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0" name="Text Placeholder 24">
            <a:extLst>
              <a:ext uri="{FF2B5EF4-FFF2-40B4-BE49-F238E27FC236}">
                <a16:creationId xmlns:a16="http://schemas.microsoft.com/office/drawing/2014/main" id="{3D9CB943-C1D1-42C2-BD7D-FEE2544FBFE6}"/>
              </a:ext>
            </a:extLst>
          </p:cNvPr>
          <p:cNvSpPr>
            <a:spLocks noGrp="1"/>
          </p:cNvSpPr>
          <p:nvPr>
            <p:ph type="body" sz="quarter" idx="17" hasCustomPrompt="1"/>
          </p:nvPr>
        </p:nvSpPr>
        <p:spPr>
          <a:xfrm>
            <a:off x="4454374"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31" name="Text Placeholder 26">
            <a:extLst>
              <a:ext uri="{FF2B5EF4-FFF2-40B4-BE49-F238E27FC236}">
                <a16:creationId xmlns:a16="http://schemas.microsoft.com/office/drawing/2014/main" id="{2C44BCC3-CA4E-4177-9184-E010A30F3C1C}"/>
              </a:ext>
            </a:extLst>
          </p:cNvPr>
          <p:cNvSpPr>
            <a:spLocks noGrp="1"/>
          </p:cNvSpPr>
          <p:nvPr>
            <p:ph type="body" sz="quarter" idx="18" hasCustomPrompt="1"/>
          </p:nvPr>
        </p:nvSpPr>
        <p:spPr>
          <a:xfrm>
            <a:off x="4454374"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3" name="Text Placeholder 24">
            <a:extLst>
              <a:ext uri="{FF2B5EF4-FFF2-40B4-BE49-F238E27FC236}">
                <a16:creationId xmlns:a16="http://schemas.microsoft.com/office/drawing/2014/main" id="{1AB51166-5CB1-4366-B89A-AD9788D507E5}"/>
              </a:ext>
            </a:extLst>
          </p:cNvPr>
          <p:cNvSpPr>
            <a:spLocks noGrp="1"/>
          </p:cNvSpPr>
          <p:nvPr>
            <p:ph type="body" sz="quarter" idx="20" hasCustomPrompt="1"/>
          </p:nvPr>
        </p:nvSpPr>
        <p:spPr>
          <a:xfrm>
            <a:off x="8044569"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34" name="Text Placeholder 26">
            <a:extLst>
              <a:ext uri="{FF2B5EF4-FFF2-40B4-BE49-F238E27FC236}">
                <a16:creationId xmlns:a16="http://schemas.microsoft.com/office/drawing/2014/main" id="{F719FB00-6FF9-4375-8682-B34FEE075632}"/>
              </a:ext>
            </a:extLst>
          </p:cNvPr>
          <p:cNvSpPr>
            <a:spLocks noGrp="1"/>
          </p:cNvSpPr>
          <p:nvPr>
            <p:ph type="body" sz="quarter" idx="21" hasCustomPrompt="1"/>
          </p:nvPr>
        </p:nvSpPr>
        <p:spPr>
          <a:xfrm>
            <a:off x="8044569"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8" name="Picture Placeholder 8">
            <a:extLst>
              <a:ext uri="{FF2B5EF4-FFF2-40B4-BE49-F238E27FC236}">
                <a16:creationId xmlns:a16="http://schemas.microsoft.com/office/drawing/2014/main" id="{DC5E04CB-681C-4421-9901-1303DC28C783}"/>
              </a:ext>
            </a:extLst>
          </p:cNvPr>
          <p:cNvSpPr>
            <a:spLocks noGrp="1"/>
          </p:cNvSpPr>
          <p:nvPr>
            <p:ph type="pic" sz="quarter" idx="22"/>
          </p:nvPr>
        </p:nvSpPr>
        <p:spPr>
          <a:xfrm>
            <a:off x="1256368"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
        <p:nvSpPr>
          <p:cNvPr id="39" name="Picture Placeholder 8">
            <a:extLst>
              <a:ext uri="{FF2B5EF4-FFF2-40B4-BE49-F238E27FC236}">
                <a16:creationId xmlns:a16="http://schemas.microsoft.com/office/drawing/2014/main" id="{0400650F-2CDE-44D2-A142-19AEF316616A}"/>
              </a:ext>
            </a:extLst>
          </p:cNvPr>
          <p:cNvSpPr>
            <a:spLocks noGrp="1"/>
          </p:cNvSpPr>
          <p:nvPr>
            <p:ph type="pic" sz="quarter" idx="23"/>
          </p:nvPr>
        </p:nvSpPr>
        <p:spPr>
          <a:xfrm>
            <a:off x="4777429"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
        <p:nvSpPr>
          <p:cNvPr id="40" name="Picture Placeholder 8">
            <a:extLst>
              <a:ext uri="{FF2B5EF4-FFF2-40B4-BE49-F238E27FC236}">
                <a16:creationId xmlns:a16="http://schemas.microsoft.com/office/drawing/2014/main" id="{727B106E-5FF5-43A9-9CC1-F68B0A9B8E13}"/>
              </a:ext>
            </a:extLst>
          </p:cNvPr>
          <p:cNvSpPr>
            <a:spLocks noGrp="1"/>
          </p:cNvSpPr>
          <p:nvPr>
            <p:ph type="pic" sz="quarter" idx="24"/>
          </p:nvPr>
        </p:nvSpPr>
        <p:spPr>
          <a:xfrm>
            <a:off x="8389282"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6956426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vent Presenter">
    <p:spTree>
      <p:nvGrpSpPr>
        <p:cNvPr id="1" name=""/>
        <p:cNvGrpSpPr/>
        <p:nvPr/>
      </p:nvGrpSpPr>
      <p:grpSpPr>
        <a:xfrm>
          <a:off x="0" y="0"/>
          <a:ext cx="0" cy="0"/>
          <a:chOff x="0" y="0"/>
          <a:chExt cx="0" cy="0"/>
        </a:xfrm>
      </p:grpSpPr>
      <p:pic>
        <p:nvPicPr>
          <p:cNvPr id="28" name="Picture 27" descr="A picture containing outdoor, blue&#10;&#10;Description automatically generated">
            <a:extLst>
              <a:ext uri="{FF2B5EF4-FFF2-40B4-BE49-F238E27FC236}">
                <a16:creationId xmlns:a16="http://schemas.microsoft.com/office/drawing/2014/main" id="{18183867-A479-9543-B21B-315730DF180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8086"/>
          <a:stretch/>
        </p:blipFill>
        <p:spPr>
          <a:xfrm>
            <a:off x="0" y="0"/>
            <a:ext cx="3891065" cy="6858000"/>
          </a:xfrm>
          <a:prstGeom prst="rect">
            <a:avLst/>
          </a:prstGeom>
        </p:spPr>
      </p:pic>
      <p:pic>
        <p:nvPicPr>
          <p:cNvPr id="29" name="Picture 28" descr="Shape&#10;&#10;Description automatically generated">
            <a:extLst>
              <a:ext uri="{FF2B5EF4-FFF2-40B4-BE49-F238E27FC236}">
                <a16:creationId xmlns:a16="http://schemas.microsoft.com/office/drawing/2014/main" id="{4107C926-4242-C24C-B90B-53B5D9AE398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68086"/>
          <a:stretch/>
        </p:blipFill>
        <p:spPr>
          <a:xfrm>
            <a:off x="0" y="0"/>
            <a:ext cx="3891065" cy="6858000"/>
          </a:xfrm>
          <a:prstGeom prst="rect">
            <a:avLst/>
          </a:prstGeom>
        </p:spPr>
      </p:pic>
      <p:grpSp>
        <p:nvGrpSpPr>
          <p:cNvPr id="21" name="Group 20">
            <a:extLst>
              <a:ext uri="{FF2B5EF4-FFF2-40B4-BE49-F238E27FC236}">
                <a16:creationId xmlns:a16="http://schemas.microsoft.com/office/drawing/2014/main" id="{8E6FA265-C2C1-4F1D-956B-BF968C77C6E4}"/>
              </a:ext>
            </a:extLst>
          </p:cNvPr>
          <p:cNvGrpSpPr/>
          <p:nvPr userDrawn="1"/>
        </p:nvGrpSpPr>
        <p:grpSpPr>
          <a:xfrm>
            <a:off x="4396387" y="1604742"/>
            <a:ext cx="7314110" cy="1784137"/>
            <a:chOff x="6246629" y="802758"/>
            <a:chExt cx="5422605" cy="877186"/>
          </a:xfrm>
        </p:grpSpPr>
        <p:sp>
          <p:nvSpPr>
            <p:cNvPr id="22" name="Rectangle 21">
              <a:extLst>
                <a:ext uri="{FF2B5EF4-FFF2-40B4-BE49-F238E27FC236}">
                  <a16:creationId xmlns:a16="http://schemas.microsoft.com/office/drawing/2014/main" id="{AC18B504-D369-42B7-9CC9-700D6C6F244C}"/>
                </a:ext>
              </a:extLst>
            </p:cNvPr>
            <p:cNvSpPr/>
            <p:nvPr/>
          </p:nvSpPr>
          <p:spPr>
            <a:xfrm>
              <a:off x="6246629" y="802758"/>
              <a:ext cx="111642"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A22D4A-A54F-4FFC-A920-898ABEF979CA}"/>
                </a:ext>
              </a:extLst>
            </p:cNvPr>
            <p:cNvSpPr/>
            <p:nvPr/>
          </p:nvSpPr>
          <p:spPr>
            <a:xfrm>
              <a:off x="6358271" y="802758"/>
              <a:ext cx="5310963"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10" name="Title 1">
            <a:extLst>
              <a:ext uri="{FF2B5EF4-FFF2-40B4-BE49-F238E27FC236}">
                <a16:creationId xmlns:a16="http://schemas.microsoft.com/office/drawing/2014/main" id="{96353F6B-48D9-7A4C-98DF-36D4951B115E}"/>
              </a:ext>
            </a:extLst>
          </p:cNvPr>
          <p:cNvSpPr>
            <a:spLocks noGrp="1"/>
          </p:cNvSpPr>
          <p:nvPr userDrawn="1">
            <p:ph type="title" hasCustomPrompt="1"/>
          </p:nvPr>
        </p:nvSpPr>
        <p:spPr>
          <a:xfrm>
            <a:off x="4752718" y="1832451"/>
            <a:ext cx="6759034" cy="736935"/>
          </a:xfrm>
          <a:prstGeom prst="rect">
            <a:avLst/>
          </a:prstGeom>
        </p:spPr>
        <p:txBody>
          <a:bodyPr/>
          <a:lstStyle>
            <a:lvl1pPr algn="l">
              <a:defRPr sz="4000" b="0" i="0" baseline="0">
                <a:solidFill>
                  <a:schemeClr val="tx2"/>
                </a:solidFill>
                <a:latin typeface="Rockwell" charset="0"/>
                <a:ea typeface="Rockwell" charset="0"/>
                <a:cs typeface="Rockwell" charset="0"/>
              </a:defRPr>
            </a:lvl1pPr>
          </a:lstStyle>
          <a:p>
            <a:r>
              <a:rPr lang="en-US" dirty="0"/>
              <a:t>Name Here</a:t>
            </a:r>
          </a:p>
        </p:txBody>
      </p:sp>
      <p:sp>
        <p:nvSpPr>
          <p:cNvPr id="11" name="Text Placeholder 23">
            <a:extLst>
              <a:ext uri="{FF2B5EF4-FFF2-40B4-BE49-F238E27FC236}">
                <a16:creationId xmlns:a16="http://schemas.microsoft.com/office/drawing/2014/main" id="{2D045A30-7190-464A-95E2-97F48EDCFE47}"/>
              </a:ext>
            </a:extLst>
          </p:cNvPr>
          <p:cNvSpPr>
            <a:spLocks noGrp="1"/>
          </p:cNvSpPr>
          <p:nvPr userDrawn="1">
            <p:ph type="body" sz="quarter" idx="10" hasCustomPrompt="1"/>
          </p:nvPr>
        </p:nvSpPr>
        <p:spPr>
          <a:xfrm>
            <a:off x="4752718" y="2634193"/>
            <a:ext cx="6759040" cy="586182"/>
          </a:xfrm>
          <a:prstGeom prst="rect">
            <a:avLst/>
          </a:prstGeom>
        </p:spPr>
        <p:txBody>
          <a:bodyPr/>
          <a:lstStyle>
            <a:lvl1pPr algn="l">
              <a:buNone/>
              <a:defRPr sz="20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Location</a:t>
            </a:r>
          </a:p>
        </p:txBody>
      </p:sp>
      <p:sp>
        <p:nvSpPr>
          <p:cNvPr id="12" name="Picture Placeholder 8">
            <a:extLst>
              <a:ext uri="{FF2B5EF4-FFF2-40B4-BE49-F238E27FC236}">
                <a16:creationId xmlns:a16="http://schemas.microsoft.com/office/drawing/2014/main" id="{85E4AA8E-2623-864E-8D14-79AADBA170F8}"/>
              </a:ext>
            </a:extLst>
          </p:cNvPr>
          <p:cNvSpPr>
            <a:spLocks noGrp="1"/>
          </p:cNvSpPr>
          <p:nvPr userDrawn="1">
            <p:ph type="pic" sz="quarter" idx="11"/>
          </p:nvPr>
        </p:nvSpPr>
        <p:spPr>
          <a:xfrm>
            <a:off x="481497" y="1827614"/>
            <a:ext cx="2799320" cy="2996879"/>
          </a:xfrm>
          <a:prstGeom prst="rect">
            <a:avLst/>
          </a:prstGeom>
          <a:solidFill>
            <a:schemeClr val="bg1">
              <a:lumMod val="95000"/>
            </a:schemeClr>
          </a:solidFill>
        </p:spPr>
        <p:txBody>
          <a:bodyPr/>
          <a:lstStyle>
            <a:lvl1pPr marL="0" indent="0">
              <a:buNone/>
              <a:defRPr/>
            </a:lvl1pPr>
          </a:lstStyle>
          <a:p>
            <a:endParaRPr lang="en-US" dirty="0"/>
          </a:p>
        </p:txBody>
      </p:sp>
      <p:sp>
        <p:nvSpPr>
          <p:cNvPr id="14" name="Text Placeholder 23">
            <a:extLst>
              <a:ext uri="{FF2B5EF4-FFF2-40B4-BE49-F238E27FC236}">
                <a16:creationId xmlns:a16="http://schemas.microsoft.com/office/drawing/2014/main" id="{7121EEB3-7F61-774D-865E-47A207CF74A6}"/>
              </a:ext>
            </a:extLst>
          </p:cNvPr>
          <p:cNvSpPr>
            <a:spLocks noGrp="1"/>
          </p:cNvSpPr>
          <p:nvPr userDrawn="1">
            <p:ph type="body" sz="quarter" idx="12" hasCustomPrompt="1"/>
          </p:nvPr>
        </p:nvSpPr>
        <p:spPr>
          <a:xfrm>
            <a:off x="5214561" y="3544656"/>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Email</a:t>
            </a:r>
          </a:p>
        </p:txBody>
      </p:sp>
      <p:pic>
        <p:nvPicPr>
          <p:cNvPr id="15" name="Graphic 14">
            <a:extLst>
              <a:ext uri="{FF2B5EF4-FFF2-40B4-BE49-F238E27FC236}">
                <a16:creationId xmlns:a16="http://schemas.microsoft.com/office/drawing/2014/main" id="{F923D7D9-EDED-6F41-AD84-D19ACD0469B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52718" y="3598837"/>
            <a:ext cx="391133" cy="293350"/>
          </a:xfrm>
          <a:prstGeom prst="rect">
            <a:avLst/>
          </a:prstGeom>
        </p:spPr>
      </p:pic>
      <p:sp>
        <p:nvSpPr>
          <p:cNvPr id="16" name="Text Placeholder 23">
            <a:extLst>
              <a:ext uri="{FF2B5EF4-FFF2-40B4-BE49-F238E27FC236}">
                <a16:creationId xmlns:a16="http://schemas.microsoft.com/office/drawing/2014/main" id="{CAE59A55-AD60-584C-8B93-C0912D0C6F81}"/>
              </a:ext>
            </a:extLst>
          </p:cNvPr>
          <p:cNvSpPr>
            <a:spLocks noGrp="1"/>
          </p:cNvSpPr>
          <p:nvPr userDrawn="1">
            <p:ph type="body" sz="quarter" idx="13" hasCustomPrompt="1"/>
          </p:nvPr>
        </p:nvSpPr>
        <p:spPr>
          <a:xfrm>
            <a:off x="5214561" y="4019491"/>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Phone</a:t>
            </a:r>
          </a:p>
        </p:txBody>
      </p:sp>
      <p:pic>
        <p:nvPicPr>
          <p:cNvPr id="17" name="Graphic 16">
            <a:extLst>
              <a:ext uri="{FF2B5EF4-FFF2-40B4-BE49-F238E27FC236}">
                <a16:creationId xmlns:a16="http://schemas.microsoft.com/office/drawing/2014/main" id="{DC6728A6-1DC5-3D4D-B77C-1A87AD88A503}"/>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53245" y="3982323"/>
            <a:ext cx="390078" cy="390078"/>
          </a:xfrm>
          <a:prstGeom prst="rect">
            <a:avLst/>
          </a:prstGeom>
        </p:spPr>
      </p:pic>
      <p:sp>
        <p:nvSpPr>
          <p:cNvPr id="18" name="Text Placeholder 23">
            <a:extLst>
              <a:ext uri="{FF2B5EF4-FFF2-40B4-BE49-F238E27FC236}">
                <a16:creationId xmlns:a16="http://schemas.microsoft.com/office/drawing/2014/main" id="{AF2A55BC-431B-294C-B256-E282BA749020}"/>
              </a:ext>
            </a:extLst>
          </p:cNvPr>
          <p:cNvSpPr>
            <a:spLocks noGrp="1"/>
          </p:cNvSpPr>
          <p:nvPr userDrawn="1">
            <p:ph type="body" sz="quarter" idx="14" hasCustomPrompt="1"/>
          </p:nvPr>
        </p:nvSpPr>
        <p:spPr>
          <a:xfrm>
            <a:off x="5214561" y="4515039"/>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sz="2000" dirty="0">
                <a:latin typeface="Segoe UI" panose="020B0502040204020203" pitchFamily="34" charset="0"/>
              </a:rPr>
              <a:t>LinkedIn</a:t>
            </a:r>
            <a:endParaRPr lang="en-US" dirty="0"/>
          </a:p>
        </p:txBody>
      </p:sp>
      <p:sp>
        <p:nvSpPr>
          <p:cNvPr id="19" name="Graphic 1">
            <a:extLst>
              <a:ext uri="{FF2B5EF4-FFF2-40B4-BE49-F238E27FC236}">
                <a16:creationId xmlns:a16="http://schemas.microsoft.com/office/drawing/2014/main" id="{AE9CFF94-6326-2B4C-AA79-31EB99943D1E}"/>
              </a:ext>
            </a:extLst>
          </p:cNvPr>
          <p:cNvSpPr/>
          <p:nvPr userDrawn="1"/>
        </p:nvSpPr>
        <p:spPr>
          <a:xfrm>
            <a:off x="4753245" y="4483052"/>
            <a:ext cx="390078" cy="390078"/>
          </a:xfrm>
          <a:custGeom>
            <a:avLst/>
            <a:gdLst>
              <a:gd name="connsiteX0" fmla="*/ 390078 w 390078"/>
              <a:gd name="connsiteY0" fmla="*/ 0 h 390078"/>
              <a:gd name="connsiteX1" fmla="*/ 0 w 390078"/>
              <a:gd name="connsiteY1" fmla="*/ 0 h 390078"/>
              <a:gd name="connsiteX2" fmla="*/ 0 w 390078"/>
              <a:gd name="connsiteY2" fmla="*/ 390078 h 390078"/>
              <a:gd name="connsiteX3" fmla="*/ 390078 w 390078"/>
              <a:gd name="connsiteY3" fmla="*/ 390078 h 390078"/>
              <a:gd name="connsiteX4" fmla="*/ 390078 w 390078"/>
              <a:gd name="connsiteY4" fmla="*/ 0 h 390078"/>
              <a:gd name="connsiteX5" fmla="*/ 115743 w 390078"/>
              <a:gd name="connsiteY5" fmla="*/ 332359 h 390078"/>
              <a:gd name="connsiteX6" fmla="*/ 57841 w 390078"/>
              <a:gd name="connsiteY6" fmla="*/ 332359 h 390078"/>
              <a:gd name="connsiteX7" fmla="*/ 57841 w 390078"/>
              <a:gd name="connsiteY7" fmla="*/ 146218 h 390078"/>
              <a:gd name="connsiteX8" fmla="*/ 115743 w 390078"/>
              <a:gd name="connsiteY8" fmla="*/ 146218 h 390078"/>
              <a:gd name="connsiteX9" fmla="*/ 115743 w 390078"/>
              <a:gd name="connsiteY9" fmla="*/ 332359 h 390078"/>
              <a:gd name="connsiteX10" fmla="*/ 78930 w 390078"/>
              <a:gd name="connsiteY10" fmla="*/ 119888 h 390078"/>
              <a:gd name="connsiteX11" fmla="*/ 54062 w 390078"/>
              <a:gd name="connsiteY11" fmla="*/ 94838 h 390078"/>
              <a:gd name="connsiteX12" fmla="*/ 90876 w 390078"/>
              <a:gd name="connsiteY12" fmla="*/ 53880 h 390078"/>
              <a:gd name="connsiteX13" fmla="*/ 120010 w 390078"/>
              <a:gd name="connsiteY13" fmla="*/ 82587 h 390078"/>
              <a:gd name="connsiteX14" fmla="*/ 78930 w 390078"/>
              <a:gd name="connsiteY14" fmla="*/ 119888 h 390078"/>
              <a:gd name="connsiteX15" fmla="*/ 332420 w 390078"/>
              <a:gd name="connsiteY15" fmla="*/ 332359 h 390078"/>
              <a:gd name="connsiteX16" fmla="*/ 274578 w 390078"/>
              <a:gd name="connsiteY16" fmla="*/ 332359 h 390078"/>
              <a:gd name="connsiteX17" fmla="*/ 274578 w 390078"/>
              <a:gd name="connsiteY17" fmla="*/ 241848 h 390078"/>
              <a:gd name="connsiteX18" fmla="*/ 244530 w 390078"/>
              <a:gd name="connsiteY18" fmla="*/ 192479 h 390078"/>
              <a:gd name="connsiteX19" fmla="*/ 209850 w 390078"/>
              <a:gd name="connsiteY19" fmla="*/ 240264 h 390078"/>
              <a:gd name="connsiteX20" fmla="*/ 209850 w 390078"/>
              <a:gd name="connsiteY20" fmla="*/ 332359 h 390078"/>
              <a:gd name="connsiteX21" fmla="*/ 152069 w 390078"/>
              <a:gd name="connsiteY21" fmla="*/ 332359 h 390078"/>
              <a:gd name="connsiteX22" fmla="*/ 152069 w 390078"/>
              <a:gd name="connsiteY22" fmla="*/ 146218 h 390078"/>
              <a:gd name="connsiteX23" fmla="*/ 207534 w 390078"/>
              <a:gd name="connsiteY23" fmla="*/ 146218 h 390078"/>
              <a:gd name="connsiteX24" fmla="*/ 207534 w 390078"/>
              <a:gd name="connsiteY24" fmla="*/ 171695 h 390078"/>
              <a:gd name="connsiteX25" fmla="*/ 208326 w 390078"/>
              <a:gd name="connsiteY25" fmla="*/ 171695 h 390078"/>
              <a:gd name="connsiteX26" fmla="*/ 263059 w 390078"/>
              <a:gd name="connsiteY26" fmla="*/ 141647 h 390078"/>
              <a:gd name="connsiteX27" fmla="*/ 332481 w 390078"/>
              <a:gd name="connsiteY27" fmla="*/ 230329 h 390078"/>
              <a:gd name="connsiteX28" fmla="*/ 332481 w 390078"/>
              <a:gd name="connsiteY28" fmla="*/ 332359 h 39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078" h="390078">
                <a:moveTo>
                  <a:pt x="390078" y="0"/>
                </a:moveTo>
                <a:lnTo>
                  <a:pt x="0" y="0"/>
                </a:lnTo>
                <a:lnTo>
                  <a:pt x="0" y="390078"/>
                </a:lnTo>
                <a:lnTo>
                  <a:pt x="390078" y="390078"/>
                </a:lnTo>
                <a:lnTo>
                  <a:pt x="390078" y="0"/>
                </a:lnTo>
                <a:close/>
                <a:moveTo>
                  <a:pt x="115743" y="332359"/>
                </a:moveTo>
                <a:lnTo>
                  <a:pt x="57841" y="332359"/>
                </a:lnTo>
                <a:lnTo>
                  <a:pt x="57841" y="146218"/>
                </a:lnTo>
                <a:lnTo>
                  <a:pt x="115743" y="146218"/>
                </a:lnTo>
                <a:lnTo>
                  <a:pt x="115743" y="332359"/>
                </a:lnTo>
                <a:close/>
                <a:moveTo>
                  <a:pt x="78930" y="119888"/>
                </a:moveTo>
                <a:cubicBezTo>
                  <a:pt x="66618" y="117084"/>
                  <a:pt x="56744" y="107150"/>
                  <a:pt x="54062" y="94838"/>
                </a:cubicBezTo>
                <a:cubicBezTo>
                  <a:pt x="48943" y="71616"/>
                  <a:pt x="67898" y="51198"/>
                  <a:pt x="90876" y="53880"/>
                </a:cubicBezTo>
                <a:cubicBezTo>
                  <a:pt x="105748" y="55647"/>
                  <a:pt x="117999" y="67715"/>
                  <a:pt x="120010" y="82587"/>
                </a:cubicBezTo>
                <a:cubicBezTo>
                  <a:pt x="123057" y="105870"/>
                  <a:pt x="102395" y="125252"/>
                  <a:pt x="78930" y="119888"/>
                </a:cubicBezTo>
                <a:close/>
                <a:moveTo>
                  <a:pt x="332420" y="332359"/>
                </a:moveTo>
                <a:lnTo>
                  <a:pt x="274578" y="332359"/>
                </a:lnTo>
                <a:lnTo>
                  <a:pt x="274578" y="241848"/>
                </a:lnTo>
                <a:cubicBezTo>
                  <a:pt x="274578" y="220272"/>
                  <a:pt x="274213" y="192479"/>
                  <a:pt x="244530" y="192479"/>
                </a:cubicBezTo>
                <a:cubicBezTo>
                  <a:pt x="214421" y="192479"/>
                  <a:pt x="209850" y="216006"/>
                  <a:pt x="209850" y="240264"/>
                </a:cubicBezTo>
                <a:lnTo>
                  <a:pt x="209850" y="332359"/>
                </a:lnTo>
                <a:lnTo>
                  <a:pt x="152069" y="332359"/>
                </a:lnTo>
                <a:lnTo>
                  <a:pt x="152069" y="146218"/>
                </a:lnTo>
                <a:lnTo>
                  <a:pt x="207534" y="146218"/>
                </a:lnTo>
                <a:lnTo>
                  <a:pt x="207534" y="171695"/>
                </a:lnTo>
                <a:lnTo>
                  <a:pt x="208326" y="171695"/>
                </a:lnTo>
                <a:cubicBezTo>
                  <a:pt x="216067" y="157067"/>
                  <a:pt x="234900" y="141647"/>
                  <a:pt x="263059" y="141647"/>
                </a:cubicBezTo>
                <a:cubicBezTo>
                  <a:pt x="321632" y="141647"/>
                  <a:pt x="332481" y="180167"/>
                  <a:pt x="332481" y="230329"/>
                </a:cubicBezTo>
                <a:lnTo>
                  <a:pt x="332481" y="332359"/>
                </a:lnTo>
                <a:close/>
              </a:path>
            </a:pathLst>
          </a:custGeom>
          <a:solidFill>
            <a:schemeClr val="tx2"/>
          </a:solidFill>
          <a:ln w="5953" cap="flat">
            <a:noFill/>
            <a:prstDash val="solid"/>
            <a:miter/>
          </a:ln>
        </p:spPr>
        <p:txBody>
          <a:bodyPr rtlCol="0" anchor="ctr"/>
          <a:lstStyle/>
          <a:p>
            <a:endParaRPr lang="en-US"/>
          </a:p>
        </p:txBody>
      </p:sp>
    </p:spTree>
    <p:extLst>
      <p:ext uri="{BB962C8B-B14F-4D97-AF65-F5344CB8AC3E}">
        <p14:creationId xmlns:p14="http://schemas.microsoft.com/office/powerpoint/2010/main" val="3965422858"/>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vent Presenter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5894B66-5748-A446-B5E8-3ADD807BEE5C}"/>
              </a:ext>
            </a:extLst>
          </p:cNvPr>
          <p:cNvGrpSpPr/>
          <p:nvPr userDrawn="1"/>
        </p:nvGrpSpPr>
        <p:grpSpPr>
          <a:xfrm>
            <a:off x="0" y="0"/>
            <a:ext cx="6004976" cy="6858000"/>
            <a:chOff x="0" y="0"/>
            <a:chExt cx="6004976" cy="6858000"/>
          </a:xfrm>
        </p:grpSpPr>
        <p:pic>
          <p:nvPicPr>
            <p:cNvPr id="15" name="Picture 14" descr="A picture containing outdoor, blue&#10;&#10;Description automatically generated">
              <a:extLst>
                <a:ext uri="{FF2B5EF4-FFF2-40B4-BE49-F238E27FC236}">
                  <a16:creationId xmlns:a16="http://schemas.microsoft.com/office/drawing/2014/main" id="{450C2229-F443-374A-A111-CA0AF6251A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747"/>
            <a:stretch/>
          </p:blipFill>
          <p:spPr>
            <a:xfrm>
              <a:off x="0" y="0"/>
              <a:ext cx="6004976" cy="6858000"/>
            </a:xfrm>
            <a:prstGeom prst="rect">
              <a:avLst/>
            </a:prstGeom>
          </p:spPr>
        </p:pic>
        <p:pic>
          <p:nvPicPr>
            <p:cNvPr id="16" name="Picture 15" descr="Shape&#10;&#10;Description automatically generated">
              <a:extLst>
                <a:ext uri="{FF2B5EF4-FFF2-40B4-BE49-F238E27FC236}">
                  <a16:creationId xmlns:a16="http://schemas.microsoft.com/office/drawing/2014/main" id="{141FE0C7-B2A2-EC4E-A173-D512057E3C2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50747"/>
            <a:stretch/>
          </p:blipFill>
          <p:spPr>
            <a:xfrm>
              <a:off x="0" y="0"/>
              <a:ext cx="6004976" cy="6858000"/>
            </a:xfrm>
            <a:prstGeom prst="rect">
              <a:avLst/>
            </a:prstGeom>
          </p:spPr>
        </p:pic>
      </p:grpSp>
      <p:grpSp>
        <p:nvGrpSpPr>
          <p:cNvPr id="21" name="Group 20">
            <a:extLst>
              <a:ext uri="{FF2B5EF4-FFF2-40B4-BE49-F238E27FC236}">
                <a16:creationId xmlns:a16="http://schemas.microsoft.com/office/drawing/2014/main" id="{8E6FA265-C2C1-4F1D-956B-BF968C77C6E4}"/>
              </a:ext>
            </a:extLst>
          </p:cNvPr>
          <p:cNvGrpSpPr/>
          <p:nvPr userDrawn="1"/>
        </p:nvGrpSpPr>
        <p:grpSpPr>
          <a:xfrm>
            <a:off x="6374372" y="1002669"/>
            <a:ext cx="5191882" cy="4319765"/>
            <a:chOff x="6246629" y="802758"/>
            <a:chExt cx="3849207" cy="877186"/>
          </a:xfrm>
        </p:grpSpPr>
        <p:sp>
          <p:nvSpPr>
            <p:cNvPr id="22" name="Rectangle 21">
              <a:extLst>
                <a:ext uri="{FF2B5EF4-FFF2-40B4-BE49-F238E27FC236}">
                  <a16:creationId xmlns:a16="http://schemas.microsoft.com/office/drawing/2014/main" id="{AC18B504-D369-42B7-9CC9-700D6C6F244C}"/>
                </a:ext>
              </a:extLst>
            </p:cNvPr>
            <p:cNvSpPr/>
            <p:nvPr/>
          </p:nvSpPr>
          <p:spPr>
            <a:xfrm>
              <a:off x="6246629" y="802758"/>
              <a:ext cx="111642"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A22D4A-A54F-4FFC-A920-898ABEF979CA}"/>
                </a:ext>
              </a:extLst>
            </p:cNvPr>
            <p:cNvSpPr/>
            <p:nvPr/>
          </p:nvSpPr>
          <p:spPr>
            <a:xfrm>
              <a:off x="6358272" y="802758"/>
              <a:ext cx="3737564"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10" name="Title 1">
            <a:extLst>
              <a:ext uri="{FF2B5EF4-FFF2-40B4-BE49-F238E27FC236}">
                <a16:creationId xmlns:a16="http://schemas.microsoft.com/office/drawing/2014/main" id="{96353F6B-48D9-7A4C-98DF-36D4951B115E}"/>
              </a:ext>
            </a:extLst>
          </p:cNvPr>
          <p:cNvSpPr>
            <a:spLocks noGrp="1"/>
          </p:cNvSpPr>
          <p:nvPr>
            <p:ph type="title" hasCustomPrompt="1"/>
          </p:nvPr>
        </p:nvSpPr>
        <p:spPr>
          <a:xfrm>
            <a:off x="6730702" y="1398850"/>
            <a:ext cx="4466156" cy="1527819"/>
          </a:xfrm>
          <a:prstGeom prst="rect">
            <a:avLst/>
          </a:prstGeom>
        </p:spPr>
        <p:txBody>
          <a:bodyPr anchor="b"/>
          <a:lstStyle>
            <a:lvl1pPr algn="l">
              <a:defRPr sz="4000" b="0" i="0" baseline="0">
                <a:solidFill>
                  <a:schemeClr val="tx2"/>
                </a:solidFill>
                <a:latin typeface="Rockwell" charset="0"/>
                <a:ea typeface="Rockwell" charset="0"/>
                <a:cs typeface="Rockwell" charset="0"/>
              </a:defRPr>
            </a:lvl1pPr>
          </a:lstStyle>
          <a:p>
            <a:r>
              <a:rPr lang="en-US" dirty="0"/>
              <a:t>Name Here</a:t>
            </a:r>
          </a:p>
        </p:txBody>
      </p:sp>
      <p:sp>
        <p:nvSpPr>
          <p:cNvPr id="11" name="Text Placeholder 23">
            <a:extLst>
              <a:ext uri="{FF2B5EF4-FFF2-40B4-BE49-F238E27FC236}">
                <a16:creationId xmlns:a16="http://schemas.microsoft.com/office/drawing/2014/main" id="{2D045A30-7190-464A-95E2-97F48EDCFE47}"/>
              </a:ext>
            </a:extLst>
          </p:cNvPr>
          <p:cNvSpPr>
            <a:spLocks noGrp="1"/>
          </p:cNvSpPr>
          <p:nvPr>
            <p:ph type="body" sz="quarter" idx="10" hasCustomPrompt="1"/>
          </p:nvPr>
        </p:nvSpPr>
        <p:spPr>
          <a:xfrm>
            <a:off x="6730702" y="3018431"/>
            <a:ext cx="4466156" cy="586182"/>
          </a:xfrm>
          <a:prstGeom prst="rect">
            <a:avLst/>
          </a:prstGeom>
        </p:spPr>
        <p:txBody>
          <a:bodyPr/>
          <a:lstStyle>
            <a:lvl1pPr algn="l">
              <a:buNone/>
              <a:defRPr sz="20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Title</a:t>
            </a:r>
          </a:p>
        </p:txBody>
      </p:sp>
      <p:sp>
        <p:nvSpPr>
          <p:cNvPr id="12" name="Picture Placeholder 8">
            <a:extLst>
              <a:ext uri="{FF2B5EF4-FFF2-40B4-BE49-F238E27FC236}">
                <a16:creationId xmlns:a16="http://schemas.microsoft.com/office/drawing/2014/main" id="{85E4AA8E-2623-864E-8D14-79AADBA170F8}"/>
              </a:ext>
            </a:extLst>
          </p:cNvPr>
          <p:cNvSpPr>
            <a:spLocks noGrp="1"/>
          </p:cNvSpPr>
          <p:nvPr>
            <p:ph type="pic" sz="quarter" idx="11"/>
          </p:nvPr>
        </p:nvSpPr>
        <p:spPr>
          <a:xfrm>
            <a:off x="989120" y="1002670"/>
            <a:ext cx="4034999" cy="4319765"/>
          </a:xfrm>
          <a:prstGeom prst="rect">
            <a:avLst/>
          </a:prstGeom>
          <a:solidFill>
            <a:schemeClr val="bg1">
              <a:lumMod val="95000"/>
            </a:schemeClr>
          </a:solidFill>
        </p:spPr>
        <p:txBody>
          <a:bodyPr/>
          <a:lstStyle>
            <a:lvl1pPr marL="0" indent="0">
              <a:buNone/>
              <a:defRPr/>
            </a:lvl1pPr>
          </a:lstStyle>
          <a:p>
            <a:endParaRPr lang="en-US" dirty="0"/>
          </a:p>
        </p:txBody>
      </p:sp>
      <p:sp>
        <p:nvSpPr>
          <p:cNvPr id="18" name="Text Placeholder 23">
            <a:extLst>
              <a:ext uri="{FF2B5EF4-FFF2-40B4-BE49-F238E27FC236}">
                <a16:creationId xmlns:a16="http://schemas.microsoft.com/office/drawing/2014/main" id="{AF2A55BC-431B-294C-B256-E282BA749020}"/>
              </a:ext>
            </a:extLst>
          </p:cNvPr>
          <p:cNvSpPr>
            <a:spLocks noGrp="1"/>
          </p:cNvSpPr>
          <p:nvPr>
            <p:ph type="body" sz="quarter" idx="14" hasCustomPrompt="1"/>
          </p:nvPr>
        </p:nvSpPr>
        <p:spPr>
          <a:xfrm>
            <a:off x="7192545" y="3818270"/>
            <a:ext cx="4004313"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sz="2000" dirty="0">
                <a:latin typeface="Segoe UI" panose="020B0502040204020203" pitchFamily="34" charset="0"/>
              </a:rPr>
              <a:t>LinkedIn</a:t>
            </a:r>
            <a:endParaRPr lang="en-US" dirty="0"/>
          </a:p>
        </p:txBody>
      </p:sp>
      <p:sp>
        <p:nvSpPr>
          <p:cNvPr id="19" name="Graphic 1">
            <a:extLst>
              <a:ext uri="{FF2B5EF4-FFF2-40B4-BE49-F238E27FC236}">
                <a16:creationId xmlns:a16="http://schemas.microsoft.com/office/drawing/2014/main" id="{AE9CFF94-6326-2B4C-AA79-31EB99943D1E}"/>
              </a:ext>
            </a:extLst>
          </p:cNvPr>
          <p:cNvSpPr/>
          <p:nvPr userDrawn="1"/>
        </p:nvSpPr>
        <p:spPr>
          <a:xfrm>
            <a:off x="6731229" y="3786283"/>
            <a:ext cx="390078" cy="390078"/>
          </a:xfrm>
          <a:custGeom>
            <a:avLst/>
            <a:gdLst>
              <a:gd name="connsiteX0" fmla="*/ 390078 w 390078"/>
              <a:gd name="connsiteY0" fmla="*/ 0 h 390078"/>
              <a:gd name="connsiteX1" fmla="*/ 0 w 390078"/>
              <a:gd name="connsiteY1" fmla="*/ 0 h 390078"/>
              <a:gd name="connsiteX2" fmla="*/ 0 w 390078"/>
              <a:gd name="connsiteY2" fmla="*/ 390078 h 390078"/>
              <a:gd name="connsiteX3" fmla="*/ 390078 w 390078"/>
              <a:gd name="connsiteY3" fmla="*/ 390078 h 390078"/>
              <a:gd name="connsiteX4" fmla="*/ 390078 w 390078"/>
              <a:gd name="connsiteY4" fmla="*/ 0 h 390078"/>
              <a:gd name="connsiteX5" fmla="*/ 115743 w 390078"/>
              <a:gd name="connsiteY5" fmla="*/ 332359 h 390078"/>
              <a:gd name="connsiteX6" fmla="*/ 57841 w 390078"/>
              <a:gd name="connsiteY6" fmla="*/ 332359 h 390078"/>
              <a:gd name="connsiteX7" fmla="*/ 57841 w 390078"/>
              <a:gd name="connsiteY7" fmla="*/ 146218 h 390078"/>
              <a:gd name="connsiteX8" fmla="*/ 115743 w 390078"/>
              <a:gd name="connsiteY8" fmla="*/ 146218 h 390078"/>
              <a:gd name="connsiteX9" fmla="*/ 115743 w 390078"/>
              <a:gd name="connsiteY9" fmla="*/ 332359 h 390078"/>
              <a:gd name="connsiteX10" fmla="*/ 78930 w 390078"/>
              <a:gd name="connsiteY10" fmla="*/ 119888 h 390078"/>
              <a:gd name="connsiteX11" fmla="*/ 54062 w 390078"/>
              <a:gd name="connsiteY11" fmla="*/ 94838 h 390078"/>
              <a:gd name="connsiteX12" fmla="*/ 90876 w 390078"/>
              <a:gd name="connsiteY12" fmla="*/ 53880 h 390078"/>
              <a:gd name="connsiteX13" fmla="*/ 120010 w 390078"/>
              <a:gd name="connsiteY13" fmla="*/ 82587 h 390078"/>
              <a:gd name="connsiteX14" fmla="*/ 78930 w 390078"/>
              <a:gd name="connsiteY14" fmla="*/ 119888 h 390078"/>
              <a:gd name="connsiteX15" fmla="*/ 332420 w 390078"/>
              <a:gd name="connsiteY15" fmla="*/ 332359 h 390078"/>
              <a:gd name="connsiteX16" fmla="*/ 274578 w 390078"/>
              <a:gd name="connsiteY16" fmla="*/ 332359 h 390078"/>
              <a:gd name="connsiteX17" fmla="*/ 274578 w 390078"/>
              <a:gd name="connsiteY17" fmla="*/ 241848 h 390078"/>
              <a:gd name="connsiteX18" fmla="*/ 244530 w 390078"/>
              <a:gd name="connsiteY18" fmla="*/ 192479 h 390078"/>
              <a:gd name="connsiteX19" fmla="*/ 209850 w 390078"/>
              <a:gd name="connsiteY19" fmla="*/ 240264 h 390078"/>
              <a:gd name="connsiteX20" fmla="*/ 209850 w 390078"/>
              <a:gd name="connsiteY20" fmla="*/ 332359 h 390078"/>
              <a:gd name="connsiteX21" fmla="*/ 152069 w 390078"/>
              <a:gd name="connsiteY21" fmla="*/ 332359 h 390078"/>
              <a:gd name="connsiteX22" fmla="*/ 152069 w 390078"/>
              <a:gd name="connsiteY22" fmla="*/ 146218 h 390078"/>
              <a:gd name="connsiteX23" fmla="*/ 207534 w 390078"/>
              <a:gd name="connsiteY23" fmla="*/ 146218 h 390078"/>
              <a:gd name="connsiteX24" fmla="*/ 207534 w 390078"/>
              <a:gd name="connsiteY24" fmla="*/ 171695 h 390078"/>
              <a:gd name="connsiteX25" fmla="*/ 208326 w 390078"/>
              <a:gd name="connsiteY25" fmla="*/ 171695 h 390078"/>
              <a:gd name="connsiteX26" fmla="*/ 263059 w 390078"/>
              <a:gd name="connsiteY26" fmla="*/ 141647 h 390078"/>
              <a:gd name="connsiteX27" fmla="*/ 332481 w 390078"/>
              <a:gd name="connsiteY27" fmla="*/ 230329 h 390078"/>
              <a:gd name="connsiteX28" fmla="*/ 332481 w 390078"/>
              <a:gd name="connsiteY28" fmla="*/ 332359 h 39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078" h="390078">
                <a:moveTo>
                  <a:pt x="390078" y="0"/>
                </a:moveTo>
                <a:lnTo>
                  <a:pt x="0" y="0"/>
                </a:lnTo>
                <a:lnTo>
                  <a:pt x="0" y="390078"/>
                </a:lnTo>
                <a:lnTo>
                  <a:pt x="390078" y="390078"/>
                </a:lnTo>
                <a:lnTo>
                  <a:pt x="390078" y="0"/>
                </a:lnTo>
                <a:close/>
                <a:moveTo>
                  <a:pt x="115743" y="332359"/>
                </a:moveTo>
                <a:lnTo>
                  <a:pt x="57841" y="332359"/>
                </a:lnTo>
                <a:lnTo>
                  <a:pt x="57841" y="146218"/>
                </a:lnTo>
                <a:lnTo>
                  <a:pt x="115743" y="146218"/>
                </a:lnTo>
                <a:lnTo>
                  <a:pt x="115743" y="332359"/>
                </a:lnTo>
                <a:close/>
                <a:moveTo>
                  <a:pt x="78930" y="119888"/>
                </a:moveTo>
                <a:cubicBezTo>
                  <a:pt x="66618" y="117084"/>
                  <a:pt x="56744" y="107150"/>
                  <a:pt x="54062" y="94838"/>
                </a:cubicBezTo>
                <a:cubicBezTo>
                  <a:pt x="48943" y="71616"/>
                  <a:pt x="67898" y="51198"/>
                  <a:pt x="90876" y="53880"/>
                </a:cubicBezTo>
                <a:cubicBezTo>
                  <a:pt x="105748" y="55647"/>
                  <a:pt x="117999" y="67715"/>
                  <a:pt x="120010" y="82587"/>
                </a:cubicBezTo>
                <a:cubicBezTo>
                  <a:pt x="123057" y="105870"/>
                  <a:pt x="102395" y="125252"/>
                  <a:pt x="78930" y="119888"/>
                </a:cubicBezTo>
                <a:close/>
                <a:moveTo>
                  <a:pt x="332420" y="332359"/>
                </a:moveTo>
                <a:lnTo>
                  <a:pt x="274578" y="332359"/>
                </a:lnTo>
                <a:lnTo>
                  <a:pt x="274578" y="241848"/>
                </a:lnTo>
                <a:cubicBezTo>
                  <a:pt x="274578" y="220272"/>
                  <a:pt x="274213" y="192479"/>
                  <a:pt x="244530" y="192479"/>
                </a:cubicBezTo>
                <a:cubicBezTo>
                  <a:pt x="214421" y="192479"/>
                  <a:pt x="209850" y="216006"/>
                  <a:pt x="209850" y="240264"/>
                </a:cubicBezTo>
                <a:lnTo>
                  <a:pt x="209850" y="332359"/>
                </a:lnTo>
                <a:lnTo>
                  <a:pt x="152069" y="332359"/>
                </a:lnTo>
                <a:lnTo>
                  <a:pt x="152069" y="146218"/>
                </a:lnTo>
                <a:lnTo>
                  <a:pt x="207534" y="146218"/>
                </a:lnTo>
                <a:lnTo>
                  <a:pt x="207534" y="171695"/>
                </a:lnTo>
                <a:lnTo>
                  <a:pt x="208326" y="171695"/>
                </a:lnTo>
                <a:cubicBezTo>
                  <a:pt x="216067" y="157067"/>
                  <a:pt x="234900" y="141647"/>
                  <a:pt x="263059" y="141647"/>
                </a:cubicBezTo>
                <a:cubicBezTo>
                  <a:pt x="321632" y="141647"/>
                  <a:pt x="332481" y="180167"/>
                  <a:pt x="332481" y="230329"/>
                </a:cubicBezTo>
                <a:lnTo>
                  <a:pt x="332481" y="332359"/>
                </a:lnTo>
                <a:close/>
              </a:path>
            </a:pathLst>
          </a:custGeom>
          <a:solidFill>
            <a:schemeClr val="tx2"/>
          </a:solidFill>
          <a:ln w="5953" cap="flat">
            <a:noFill/>
            <a:prstDash val="solid"/>
            <a:miter/>
          </a:ln>
        </p:spPr>
        <p:txBody>
          <a:bodyPr rtlCol="0" anchor="ctr"/>
          <a:lstStyle/>
          <a:p>
            <a:endParaRPr lang="en-US"/>
          </a:p>
        </p:txBody>
      </p:sp>
    </p:spTree>
    <p:extLst>
      <p:ext uri="{BB962C8B-B14F-4D97-AF65-F5344CB8AC3E}">
        <p14:creationId xmlns:p14="http://schemas.microsoft.com/office/powerpoint/2010/main" val="2753076646"/>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blue bar, headline, subhead, math web">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D16E0A-44DA-4975-9580-552C31FC8CE0}"/>
              </a:ext>
            </a:extLst>
          </p:cNvPr>
          <p:cNvPicPr>
            <a:picLocks noChangeAspect="1"/>
          </p:cNvPicPr>
          <p:nvPr userDrawn="1"/>
        </p:nvPicPr>
        <p:blipFill rotWithShape="1">
          <a:blip r:embed="rId2" cstate="screen">
            <a:lum bright="70000" contrast="-70000"/>
            <a:alphaModFix amt="15000"/>
            <a:extLst>
              <a:ext uri="{28A0092B-C50C-407E-A947-70E740481C1C}">
                <a14:useLocalDpi xmlns:a14="http://schemas.microsoft.com/office/drawing/2010/main"/>
              </a:ext>
            </a:extLst>
          </a:blip>
          <a:srcRect/>
          <a:stretch/>
        </p:blipFill>
        <p:spPr>
          <a:xfrm>
            <a:off x="0" y="1"/>
            <a:ext cx="12192000" cy="6857999"/>
          </a:xfrm>
          <a:prstGeom prst="rect">
            <a:avLst/>
          </a:prstGeom>
          <a:solidFill>
            <a:schemeClr val="accent6">
              <a:lumMod val="50000"/>
            </a:schemeClr>
          </a:solidFill>
        </p:spPr>
      </p:pic>
      <p:sp>
        <p:nvSpPr>
          <p:cNvPr id="5" name="Rectangle 4">
            <a:extLst>
              <a:ext uri="{FF2B5EF4-FFF2-40B4-BE49-F238E27FC236}">
                <a16:creationId xmlns:a16="http://schemas.microsoft.com/office/drawing/2014/main" id="{A379D8B1-A272-8F4B-BC80-54F6048ECCE8}"/>
              </a:ext>
            </a:extLst>
          </p:cNvPr>
          <p:cNvSpPr/>
          <p:nvPr userDrawn="1"/>
        </p:nvSpPr>
        <p:spPr>
          <a:xfrm>
            <a:off x="-1" y="1294540"/>
            <a:ext cx="12192000" cy="4135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9E70E9F-59AF-494D-A529-B120D0D4F084}"/>
              </a:ext>
            </a:extLst>
          </p:cNvPr>
          <p:cNvCxnSpPr>
            <a:cxnSpLocks/>
          </p:cNvCxnSpPr>
          <p:nvPr userDrawn="1"/>
        </p:nvCxnSpPr>
        <p:spPr>
          <a:xfrm>
            <a:off x="744279" y="1637736"/>
            <a:ext cx="0" cy="3464224"/>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Text Placeholder 27">
            <a:extLst>
              <a:ext uri="{FF2B5EF4-FFF2-40B4-BE49-F238E27FC236}">
                <a16:creationId xmlns:a16="http://schemas.microsoft.com/office/drawing/2014/main" id="{2E6A13BB-F719-3F43-9433-8DA1723ED25F}"/>
              </a:ext>
            </a:extLst>
          </p:cNvPr>
          <p:cNvSpPr>
            <a:spLocks noGrp="1"/>
          </p:cNvSpPr>
          <p:nvPr>
            <p:ph type="body" sz="quarter" idx="10" hasCustomPrompt="1"/>
          </p:nvPr>
        </p:nvSpPr>
        <p:spPr>
          <a:xfrm>
            <a:off x="949325" y="1637145"/>
            <a:ext cx="10730055" cy="628650"/>
          </a:xfrm>
          <a:prstGeom prst="rect">
            <a:avLst/>
          </a:prstGeom>
        </p:spPr>
        <p:txBody>
          <a:bodyPr/>
          <a:lstStyle>
            <a:lvl1pPr marL="0" indent="0" algn="l" defTabSz="914400" rtl="0" eaLnBrk="1" latinLnBrk="0" hangingPunct="1">
              <a:lnSpc>
                <a:spcPct val="90000"/>
              </a:lnSpc>
              <a:spcBef>
                <a:spcPct val="0"/>
              </a:spcBef>
              <a:buNone/>
              <a:defRPr lang="en-US" sz="3200" b="0" i="0" kern="1200" baseline="0" dirty="0" smtClean="0">
                <a:solidFill>
                  <a:schemeClr val="tx2"/>
                </a:solidFill>
                <a:latin typeface="Rockwell" charset="0"/>
                <a:ea typeface="Rockwell" charset="0"/>
                <a:cs typeface="Rockwell"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Headline – 32pt Rockwell</a:t>
            </a:r>
          </a:p>
        </p:txBody>
      </p:sp>
      <p:sp>
        <p:nvSpPr>
          <p:cNvPr id="10" name="Text Placeholder 27">
            <a:extLst>
              <a:ext uri="{FF2B5EF4-FFF2-40B4-BE49-F238E27FC236}">
                <a16:creationId xmlns:a16="http://schemas.microsoft.com/office/drawing/2014/main" id="{21E69729-B86C-DF46-9CC4-C1110E3DE8B2}"/>
              </a:ext>
            </a:extLst>
          </p:cNvPr>
          <p:cNvSpPr>
            <a:spLocks noGrp="1"/>
          </p:cNvSpPr>
          <p:nvPr>
            <p:ph type="body" sz="quarter" idx="11" hasCustomPrompt="1"/>
          </p:nvPr>
        </p:nvSpPr>
        <p:spPr>
          <a:xfrm>
            <a:off x="949325" y="2294074"/>
            <a:ext cx="10730052" cy="2807885"/>
          </a:xfrm>
          <a:prstGeom prst="rect">
            <a:avLst/>
          </a:prstGeom>
        </p:spPr>
        <p:txBody>
          <a:bodyPr/>
          <a:lstStyle>
            <a:lvl1pPr marL="0" indent="0" algn="l" defTabSz="914400" rtl="0" eaLnBrk="1" latinLnBrk="0" hangingPunct="1">
              <a:lnSpc>
                <a:spcPct val="90000"/>
              </a:lnSpc>
              <a:spcBef>
                <a:spcPts val="1000"/>
              </a:spcBef>
              <a:buClr>
                <a:srgbClr val="0083BE"/>
              </a:buClr>
              <a:buFontTx/>
              <a:buNone/>
              <a:defRPr lang="en-US" sz="2000" b="0" i="0" kern="1200" baseline="0" dirty="0" smtClean="0">
                <a:solidFill>
                  <a:schemeClr val="tx2"/>
                </a:solidFill>
                <a:latin typeface="Verdana" charset="0"/>
                <a:ea typeface="+mn-ea"/>
                <a:cs typeface="Verdana Regular"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r>
              <a:rPr lang="en-US" dirty="0"/>
              <a:t>Subtitle if needed – 20pt Verdana</a:t>
            </a:r>
          </a:p>
        </p:txBody>
      </p:sp>
      <p:pic>
        <p:nvPicPr>
          <p:cNvPr id="11" name="Picture 10">
            <a:extLst>
              <a:ext uri="{FF2B5EF4-FFF2-40B4-BE49-F238E27FC236}">
                <a16:creationId xmlns:a16="http://schemas.microsoft.com/office/drawing/2014/main" id="{26E29B3B-C00D-4F48-A07C-4D70BC4F04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328947015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overlay, key point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06F8DF-C5A9-4535-B309-F201E1D69E2F}"/>
              </a:ext>
            </a:extLst>
          </p:cNvPr>
          <p:cNvGrpSpPr/>
          <p:nvPr userDrawn="1"/>
        </p:nvGrpSpPr>
        <p:grpSpPr>
          <a:xfrm>
            <a:off x="6409268" y="1002669"/>
            <a:ext cx="5156987" cy="4319765"/>
            <a:chOff x="6272500" y="802758"/>
            <a:chExt cx="3823336" cy="877186"/>
          </a:xfrm>
        </p:grpSpPr>
        <p:sp>
          <p:nvSpPr>
            <p:cNvPr id="11" name="Rectangle 10">
              <a:extLst>
                <a:ext uri="{FF2B5EF4-FFF2-40B4-BE49-F238E27FC236}">
                  <a16:creationId xmlns:a16="http://schemas.microsoft.com/office/drawing/2014/main" id="{529E6B8C-638F-4848-A57B-339BF21C3B79}"/>
                </a:ext>
              </a:extLst>
            </p:cNvPr>
            <p:cNvSpPr/>
            <p:nvPr/>
          </p:nvSpPr>
          <p:spPr>
            <a:xfrm>
              <a:off x="6272500" y="802758"/>
              <a:ext cx="85771"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F757EF0-264D-4FA6-8809-4EB8F6F83339}"/>
                </a:ext>
              </a:extLst>
            </p:cNvPr>
            <p:cNvSpPr/>
            <p:nvPr/>
          </p:nvSpPr>
          <p:spPr>
            <a:xfrm>
              <a:off x="6358272" y="802758"/>
              <a:ext cx="3737564"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sp>
        <p:nvSpPr>
          <p:cNvPr id="12" name="Picture Placeholder 2">
            <a:extLst>
              <a:ext uri="{FF2B5EF4-FFF2-40B4-BE49-F238E27FC236}">
                <a16:creationId xmlns:a16="http://schemas.microsoft.com/office/drawing/2014/main" id="{1E93CF0C-3D62-4CCB-8106-407E58234B4A}"/>
              </a:ext>
            </a:extLst>
          </p:cNvPr>
          <p:cNvSpPr>
            <a:spLocks noGrp="1"/>
          </p:cNvSpPr>
          <p:nvPr>
            <p:ph type="pic" sz="quarter" idx="10"/>
          </p:nvPr>
        </p:nvSpPr>
        <p:spPr>
          <a:xfrm>
            <a:off x="0" y="0"/>
            <a:ext cx="6010369" cy="6858000"/>
          </a:xfrm>
          <a:prstGeom prst="rect">
            <a:avLst/>
          </a:prstGeom>
          <a:solidFill>
            <a:schemeClr val="bg2"/>
          </a:solidFill>
        </p:spPr>
        <p:txBody>
          <a:bodyPr anchor="ctr"/>
          <a:lstStyle>
            <a:lvl1pPr marL="0" indent="0" algn="ctr">
              <a:buNone/>
              <a:defRPr sz="1400"/>
            </a:lvl1pPr>
          </a:lstStyle>
          <a:p>
            <a:endParaRPr lang="en-US" dirty="0"/>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6" name="Text Placeholder 5">
            <a:extLst>
              <a:ext uri="{FF2B5EF4-FFF2-40B4-BE49-F238E27FC236}">
                <a16:creationId xmlns:a16="http://schemas.microsoft.com/office/drawing/2014/main" id="{640F2201-4476-8044-B9CC-C4B24BDCA701}"/>
              </a:ext>
            </a:extLst>
          </p:cNvPr>
          <p:cNvSpPr>
            <a:spLocks noGrp="1"/>
          </p:cNvSpPr>
          <p:nvPr>
            <p:ph type="body" sz="quarter" idx="11" hasCustomPrompt="1"/>
          </p:nvPr>
        </p:nvSpPr>
        <p:spPr>
          <a:xfrm>
            <a:off x="6712430" y="1200391"/>
            <a:ext cx="4672153" cy="3989283"/>
          </a:xfrm>
          <a:prstGeom prst="rect">
            <a:avLst/>
          </a:prstGeom>
        </p:spPr>
        <p:txBody>
          <a:bodyPr anchor="ctr" anchorCtr="0"/>
          <a:lstStyle>
            <a:lvl1pPr marL="228600" indent="-228600">
              <a:defRPr lang="en-US" sz="2400" kern="1200" dirty="0">
                <a:solidFill>
                  <a:schemeClr val="tx1"/>
                </a:solidFill>
                <a:latin typeface="+mn-lt"/>
                <a:ea typeface="+mn-ea"/>
                <a:cs typeface="+mn-cs"/>
              </a:defRPr>
            </a:lvl1pPr>
          </a:lstStyle>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1</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2</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3</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4</a:t>
            </a:r>
          </a:p>
        </p:txBody>
      </p:sp>
    </p:spTree>
    <p:extLst>
      <p:ext uri="{BB962C8B-B14F-4D97-AF65-F5344CB8AC3E}">
        <p14:creationId xmlns:p14="http://schemas.microsoft.com/office/powerpoint/2010/main" val="14331681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overlay, key point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DFFB7A-2E94-5749-98FF-190EE4CA5032}"/>
              </a:ext>
            </a:extLst>
          </p:cNvPr>
          <p:cNvGrpSpPr/>
          <p:nvPr userDrawn="1"/>
        </p:nvGrpSpPr>
        <p:grpSpPr>
          <a:xfrm>
            <a:off x="0" y="0"/>
            <a:ext cx="6004976" cy="6858000"/>
            <a:chOff x="0" y="0"/>
            <a:chExt cx="6004976" cy="6858000"/>
          </a:xfrm>
        </p:grpSpPr>
        <p:pic>
          <p:nvPicPr>
            <p:cNvPr id="9" name="Picture 8" descr="A picture containing outdoor, blue&#10;&#10;Description automatically generated">
              <a:extLst>
                <a:ext uri="{FF2B5EF4-FFF2-40B4-BE49-F238E27FC236}">
                  <a16:creationId xmlns:a16="http://schemas.microsoft.com/office/drawing/2014/main" id="{68D9B665-7763-C748-8049-D30E8AD9B7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747"/>
            <a:stretch/>
          </p:blipFill>
          <p:spPr>
            <a:xfrm>
              <a:off x="0" y="0"/>
              <a:ext cx="6004976" cy="6858000"/>
            </a:xfrm>
            <a:prstGeom prst="rect">
              <a:avLst/>
            </a:prstGeom>
          </p:spPr>
        </p:pic>
        <p:pic>
          <p:nvPicPr>
            <p:cNvPr id="11" name="Picture 10" descr="Shape&#10;&#10;Description automatically generated">
              <a:extLst>
                <a:ext uri="{FF2B5EF4-FFF2-40B4-BE49-F238E27FC236}">
                  <a16:creationId xmlns:a16="http://schemas.microsoft.com/office/drawing/2014/main" id="{3DA162E7-B0ED-E64B-9374-1B280944C24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50747"/>
            <a:stretch/>
          </p:blipFill>
          <p:spPr>
            <a:xfrm>
              <a:off x="0" y="0"/>
              <a:ext cx="6004976" cy="6858000"/>
            </a:xfrm>
            <a:prstGeom prst="rect">
              <a:avLst/>
            </a:prstGeom>
          </p:spPr>
        </p:pic>
      </p:grpSp>
      <p:sp>
        <p:nvSpPr>
          <p:cNvPr id="10" name="Rectangle 9">
            <a:extLst>
              <a:ext uri="{FF2B5EF4-FFF2-40B4-BE49-F238E27FC236}">
                <a16:creationId xmlns:a16="http://schemas.microsoft.com/office/drawing/2014/main" id="{E6276315-C579-411A-89CB-4A8E8CA2D3FA}"/>
              </a:ext>
            </a:extLst>
          </p:cNvPr>
          <p:cNvSpPr/>
          <p:nvPr userDrawn="1"/>
        </p:nvSpPr>
        <p:spPr>
          <a:xfrm>
            <a:off x="1" y="1295064"/>
            <a:ext cx="6004976" cy="4322519"/>
          </a:xfrm>
          <a:prstGeom prst="rect">
            <a:avLst/>
          </a:prstGeom>
          <a:solidFill>
            <a:schemeClr val="tx2">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pPr defTabSz="914377"/>
            <a:endParaRPr lang="en-US" sz="3600" b="1">
              <a:solidFill>
                <a:schemeClr val="bg1"/>
              </a:solidFill>
              <a:latin typeface="+mj-lt"/>
              <a:ea typeface="Verdana" panose="020B0604030504040204" pitchFamily="34" charset="0"/>
            </a:endParaRPr>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6" name="Text Placeholder 5">
            <a:extLst>
              <a:ext uri="{FF2B5EF4-FFF2-40B4-BE49-F238E27FC236}">
                <a16:creationId xmlns:a16="http://schemas.microsoft.com/office/drawing/2014/main" id="{640F2201-4476-8044-B9CC-C4B24BDCA701}"/>
              </a:ext>
            </a:extLst>
          </p:cNvPr>
          <p:cNvSpPr>
            <a:spLocks noGrp="1"/>
          </p:cNvSpPr>
          <p:nvPr>
            <p:ph type="body" sz="quarter" idx="11" hasCustomPrompt="1"/>
          </p:nvPr>
        </p:nvSpPr>
        <p:spPr>
          <a:xfrm>
            <a:off x="6459584" y="1557673"/>
            <a:ext cx="5283200"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3" name="Text Placeholder 2">
            <a:extLst>
              <a:ext uri="{FF2B5EF4-FFF2-40B4-BE49-F238E27FC236}">
                <a16:creationId xmlns:a16="http://schemas.microsoft.com/office/drawing/2014/main" id="{F3802306-C8AF-40E8-9E2E-CD0C2B56DD11}"/>
              </a:ext>
            </a:extLst>
          </p:cNvPr>
          <p:cNvSpPr>
            <a:spLocks noGrp="1"/>
          </p:cNvSpPr>
          <p:nvPr>
            <p:ph type="body" sz="quarter" idx="12"/>
          </p:nvPr>
        </p:nvSpPr>
        <p:spPr>
          <a:xfrm>
            <a:off x="658813" y="1828800"/>
            <a:ext cx="4827587" cy="3051544"/>
          </a:xfrm>
          <a:prstGeom prst="rect">
            <a:avLst/>
          </a:prstGeom>
        </p:spPr>
        <p:txBody>
          <a:bodyPr anchor="ctr"/>
          <a:lstStyle>
            <a:lvl1pPr marL="0" indent="0">
              <a:buNone/>
              <a:defRPr sz="44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2156900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alf page image, key points">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C64B0A84-0ED3-1A4E-8B45-2048C833C02B}"/>
              </a:ext>
            </a:extLst>
          </p:cNvPr>
          <p:cNvSpPr>
            <a:spLocks noGrp="1"/>
          </p:cNvSpPr>
          <p:nvPr>
            <p:ph type="pic" sz="quarter" idx="10"/>
          </p:nvPr>
        </p:nvSpPr>
        <p:spPr>
          <a:xfrm>
            <a:off x="0" y="0"/>
            <a:ext cx="5466303" cy="6858000"/>
          </a:xfrm>
          <a:prstGeom prst="rect">
            <a:avLst/>
          </a:prstGeom>
          <a:solidFill>
            <a:schemeClr val="bg2"/>
          </a:solidFill>
        </p:spPr>
        <p:txBody>
          <a:bodyPr anchor="ctr"/>
          <a:lstStyle>
            <a:lvl1pPr marL="0" indent="0" algn="ctr">
              <a:buNone/>
              <a:defRPr sz="1400"/>
            </a:lvl1pPr>
          </a:lstStyle>
          <a:p>
            <a:endParaRPr lang="en-US" dirty="0"/>
          </a:p>
        </p:txBody>
      </p:sp>
      <p:pic>
        <p:nvPicPr>
          <p:cNvPr id="4" name="Picture 3">
            <a:extLst>
              <a:ext uri="{FF2B5EF4-FFF2-40B4-BE49-F238E27FC236}">
                <a16:creationId xmlns:a16="http://schemas.microsoft.com/office/drawing/2014/main" id="{E2158E38-D84D-BD45-B660-649E76C761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5" name="Text Placeholder 5">
            <a:extLst>
              <a:ext uri="{FF2B5EF4-FFF2-40B4-BE49-F238E27FC236}">
                <a16:creationId xmlns:a16="http://schemas.microsoft.com/office/drawing/2014/main" id="{81F6FB5E-F834-0040-A959-B24FE06EB7B2}"/>
              </a:ext>
            </a:extLst>
          </p:cNvPr>
          <p:cNvSpPr>
            <a:spLocks noGrp="1"/>
          </p:cNvSpPr>
          <p:nvPr>
            <p:ph type="body" sz="quarter" idx="11" hasCustomPrompt="1"/>
          </p:nvPr>
        </p:nvSpPr>
        <p:spPr>
          <a:xfrm>
            <a:off x="6459584" y="1557673"/>
            <a:ext cx="5283200"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6" name="Rectangle 5">
            <a:extLst>
              <a:ext uri="{FF2B5EF4-FFF2-40B4-BE49-F238E27FC236}">
                <a16:creationId xmlns:a16="http://schemas.microsoft.com/office/drawing/2014/main" id="{FF656C5A-5BB6-5346-8C5D-C2BAFE0C54F2}"/>
              </a:ext>
            </a:extLst>
          </p:cNvPr>
          <p:cNvSpPr/>
          <p:nvPr userDrawn="1"/>
        </p:nvSpPr>
        <p:spPr>
          <a:xfrm>
            <a:off x="5466304" y="0"/>
            <a:ext cx="1047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00766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arter page image, key points">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C64B0A84-0ED3-1A4E-8B45-2048C833C02B}"/>
              </a:ext>
            </a:extLst>
          </p:cNvPr>
          <p:cNvSpPr>
            <a:spLocks noGrp="1"/>
          </p:cNvSpPr>
          <p:nvPr>
            <p:ph type="pic" sz="quarter" idx="10"/>
          </p:nvPr>
        </p:nvSpPr>
        <p:spPr>
          <a:xfrm>
            <a:off x="1" y="0"/>
            <a:ext cx="2565400" cy="6858000"/>
          </a:xfrm>
          <a:prstGeom prst="rect">
            <a:avLst/>
          </a:prstGeom>
          <a:solidFill>
            <a:schemeClr val="bg2"/>
          </a:solidFill>
        </p:spPr>
        <p:txBody>
          <a:bodyPr anchor="ctr"/>
          <a:lstStyle>
            <a:lvl1pPr marL="0" indent="0" algn="ctr">
              <a:buNone/>
              <a:defRPr sz="1400"/>
            </a:lvl1pPr>
          </a:lstStyle>
          <a:p>
            <a:endParaRPr lang="en-US" dirty="0"/>
          </a:p>
        </p:txBody>
      </p:sp>
      <p:pic>
        <p:nvPicPr>
          <p:cNvPr id="4" name="Picture 3">
            <a:extLst>
              <a:ext uri="{FF2B5EF4-FFF2-40B4-BE49-F238E27FC236}">
                <a16:creationId xmlns:a16="http://schemas.microsoft.com/office/drawing/2014/main" id="{E2158E38-D84D-BD45-B660-649E76C761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5" name="Text Placeholder 5">
            <a:extLst>
              <a:ext uri="{FF2B5EF4-FFF2-40B4-BE49-F238E27FC236}">
                <a16:creationId xmlns:a16="http://schemas.microsoft.com/office/drawing/2014/main" id="{81F6FB5E-F834-0040-A959-B24FE06EB7B2}"/>
              </a:ext>
            </a:extLst>
          </p:cNvPr>
          <p:cNvSpPr>
            <a:spLocks noGrp="1"/>
          </p:cNvSpPr>
          <p:nvPr>
            <p:ph type="body" sz="quarter" idx="11" hasCustomPrompt="1"/>
          </p:nvPr>
        </p:nvSpPr>
        <p:spPr>
          <a:xfrm>
            <a:off x="2921000" y="1557673"/>
            <a:ext cx="8821784"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6" name="Rectangle 5">
            <a:extLst>
              <a:ext uri="{FF2B5EF4-FFF2-40B4-BE49-F238E27FC236}">
                <a16:creationId xmlns:a16="http://schemas.microsoft.com/office/drawing/2014/main" id="{D164449A-620A-924C-8BC4-CB54F3BB9CEA}"/>
              </a:ext>
            </a:extLst>
          </p:cNvPr>
          <p:cNvSpPr/>
          <p:nvPr userDrawn="1"/>
        </p:nvSpPr>
        <p:spPr>
          <a:xfrm>
            <a:off x="2565401" y="0"/>
            <a:ext cx="1047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800521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scussion Topic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cxnSp>
        <p:nvCxnSpPr>
          <p:cNvPr id="9" name="Straight Connector 8">
            <a:extLst>
              <a:ext uri="{FF2B5EF4-FFF2-40B4-BE49-F238E27FC236}">
                <a16:creationId xmlns:a16="http://schemas.microsoft.com/office/drawing/2014/main" id="{402B1046-4005-4E40-9AB7-9AFBEAD60797}"/>
              </a:ext>
            </a:extLst>
          </p:cNvPr>
          <p:cNvCxnSpPr>
            <a:cxnSpLocks/>
          </p:cNvCxnSpPr>
          <p:nvPr userDrawn="1"/>
        </p:nvCxnSpPr>
        <p:spPr>
          <a:xfrm>
            <a:off x="2751666" y="565695"/>
            <a:ext cx="0" cy="1617524"/>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A8D1F6D0-2BF9-4BCD-B527-5ACCD989EC26}"/>
              </a:ext>
            </a:extLst>
          </p:cNvPr>
          <p:cNvSpPr>
            <a:spLocks noGrp="1"/>
          </p:cNvSpPr>
          <p:nvPr>
            <p:ph type="body" sz="quarter" idx="10" hasCustomPrompt="1"/>
          </p:nvPr>
        </p:nvSpPr>
        <p:spPr>
          <a:xfrm>
            <a:off x="3064404" y="565163"/>
            <a:ext cx="8751895" cy="1617525"/>
          </a:xfrm>
          <a:prstGeom prst="rect">
            <a:avLst/>
          </a:prstGeom>
        </p:spPr>
        <p:txBody>
          <a:bodyPr/>
          <a:lstStyle>
            <a:lvl1pPr>
              <a:lnSpc>
                <a:spcPct val="100000"/>
              </a:lnSpc>
              <a:spcBef>
                <a:spcPts val="600"/>
              </a:spcBef>
              <a:spcAft>
                <a:spcPts val="1200"/>
              </a:spcAft>
              <a:defRPr sz="1800">
                <a:solidFill>
                  <a:schemeClr val="tx1"/>
                </a:solidFill>
              </a:defRPr>
            </a:lvl1pPr>
            <a:lvl2pPr>
              <a:defRPr sz="1800"/>
            </a:lvl2pPr>
            <a:lvl3pPr>
              <a:defRPr sz="1800"/>
            </a:lvl3pPr>
            <a:lvl4pPr>
              <a:defRPr sz="1800"/>
            </a:lvl4pPr>
            <a:lvl5pPr marL="1828800" indent="0">
              <a:buNone/>
              <a:defRPr sz="1800"/>
            </a:lvl5pPr>
          </a:lstStyle>
          <a:p>
            <a:pPr lvl="0"/>
            <a:r>
              <a:rPr lang="en-US" dirty="0"/>
              <a:t>Text – 18pt Verdana</a:t>
            </a:r>
          </a:p>
        </p:txBody>
      </p:sp>
      <p:pic>
        <p:nvPicPr>
          <p:cNvPr id="16" name="Picture 15">
            <a:extLst>
              <a:ext uri="{FF2B5EF4-FFF2-40B4-BE49-F238E27FC236}">
                <a16:creationId xmlns:a16="http://schemas.microsoft.com/office/drawing/2014/main" id="{07EE9472-8C7E-4267-AA24-5E67F2B0E9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857437"/>
            <a:ext cx="12192000" cy="2877051"/>
          </a:xfrm>
          <a:prstGeom prst="rect">
            <a:avLst/>
          </a:prstGeom>
        </p:spPr>
      </p:pic>
      <p:sp>
        <p:nvSpPr>
          <p:cNvPr id="19" name="Text Placeholder 3">
            <a:extLst>
              <a:ext uri="{FF2B5EF4-FFF2-40B4-BE49-F238E27FC236}">
                <a16:creationId xmlns:a16="http://schemas.microsoft.com/office/drawing/2014/main" id="{7104C004-8DC8-4083-9033-C68D81C9AB78}"/>
              </a:ext>
            </a:extLst>
          </p:cNvPr>
          <p:cNvSpPr>
            <a:spLocks noGrp="1"/>
          </p:cNvSpPr>
          <p:nvPr>
            <p:ph type="body" sz="quarter" idx="11"/>
          </p:nvPr>
        </p:nvSpPr>
        <p:spPr>
          <a:xfrm>
            <a:off x="58738" y="633427"/>
            <a:ext cx="2455862" cy="1144588"/>
          </a:xfrm>
          <a:prstGeom prst="rect">
            <a:avLst/>
          </a:prstGeom>
        </p:spPr>
        <p:txBody>
          <a:bodyPr/>
          <a:lstStyle>
            <a:lvl1pPr marL="0" indent="0" algn="r">
              <a:buFontTx/>
              <a:buNone/>
              <a:defRPr lang="en-US" sz="3200" b="0" i="0" baseline="0" dirty="0" smtClean="0">
                <a:latin typeface="Rockwell" charset="0"/>
                <a:ea typeface="+mj-ea"/>
                <a:cs typeface="+mj-cs"/>
              </a:defRPr>
            </a:lvl1pPr>
            <a:lvl2pPr marL="0" indent="0" algn="r">
              <a:buFontTx/>
              <a:buNone/>
              <a:defRPr lang="en-US" sz="1800" dirty="0" smtClean="0">
                <a:solidFill>
                  <a:schemeClr val="tx1"/>
                </a:solidFill>
              </a:defRPr>
            </a:lvl2pPr>
            <a:lvl3pPr marL="685800" indent="0" algn="r">
              <a:buFontTx/>
              <a:buNone/>
              <a:defRPr lang="en-US" sz="1800" dirty="0" smtClean="0">
                <a:solidFill>
                  <a:schemeClr val="tx1"/>
                </a:solidFill>
              </a:defRPr>
            </a:lvl3pPr>
            <a:lvl4pPr marL="1143000" indent="0" algn="r">
              <a:buFontTx/>
              <a:buNone/>
              <a:defRPr lang="en-US" dirty="0" smtClean="0">
                <a:solidFill>
                  <a:schemeClr val="tx1"/>
                </a:solidFill>
              </a:defRPr>
            </a:lvl4pPr>
            <a:lvl5pPr marL="1600200" indent="0" algn="r">
              <a:buFontTx/>
              <a:buNone/>
              <a:defRPr lang="en-US" dirty="0">
                <a:solidFill>
                  <a:schemeClr val="tx1"/>
                </a:solidFill>
              </a:defRPr>
            </a:lvl5pPr>
          </a:lstStyle>
          <a:p>
            <a:pPr marL="0" lvl="0" algn="r">
              <a:spcBef>
                <a:spcPct val="0"/>
              </a:spcBef>
              <a:buNone/>
            </a:pPr>
            <a:r>
              <a:rPr lang="en-US"/>
              <a:t>Click to edit Master</a:t>
            </a:r>
          </a:p>
        </p:txBody>
      </p:sp>
    </p:spTree>
    <p:extLst>
      <p:ext uri="{BB962C8B-B14F-4D97-AF65-F5344CB8AC3E}">
        <p14:creationId xmlns:p14="http://schemas.microsoft.com/office/powerpoint/2010/main" val="222567148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6508-19BD-5F52-56CF-3E3BFE400B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6338BF-B4A8-CD39-2077-999C55B9FC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70DD43F-4583-9EAD-61BC-9EEF860FDF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853CA4-39D8-5499-8CEE-ED89DDF2E85D}"/>
              </a:ext>
            </a:extLst>
          </p:cNvPr>
          <p:cNvSpPr>
            <a:spLocks noGrp="1"/>
          </p:cNvSpPr>
          <p:nvPr>
            <p:ph type="dt" sz="half" idx="10"/>
          </p:nvPr>
        </p:nvSpPr>
        <p:spPr/>
        <p:txBody>
          <a:bodyPr/>
          <a:lstStyle/>
          <a:p>
            <a:fld id="{BAF3E56A-7BFC-4C83-810C-FDBB8EEF6AA8}" type="datetimeFigureOut">
              <a:rPr lang="en-IN" smtClean="0"/>
              <a:t>24-12-2024</a:t>
            </a:fld>
            <a:endParaRPr lang="en-IN"/>
          </a:p>
        </p:txBody>
      </p:sp>
      <p:sp>
        <p:nvSpPr>
          <p:cNvPr id="6" name="Footer Placeholder 5">
            <a:extLst>
              <a:ext uri="{FF2B5EF4-FFF2-40B4-BE49-F238E27FC236}">
                <a16:creationId xmlns:a16="http://schemas.microsoft.com/office/drawing/2014/main" id="{C5120FB7-55B9-90EB-4F68-5F2ABA7F65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2FB47C-FA49-2BF1-AF37-37A6F3D39B3C}"/>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14816612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iscussion Topic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pic>
        <p:nvPicPr>
          <p:cNvPr id="16" name="Picture 15">
            <a:extLst>
              <a:ext uri="{FF2B5EF4-FFF2-40B4-BE49-F238E27FC236}">
                <a16:creationId xmlns:a16="http://schemas.microsoft.com/office/drawing/2014/main" id="{07EE9472-8C7E-4267-AA24-5E67F2B0E9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857437"/>
            <a:ext cx="12192000" cy="2877051"/>
          </a:xfrm>
          <a:prstGeom prst="rect">
            <a:avLst/>
          </a:prstGeom>
        </p:spPr>
      </p:pic>
    </p:spTree>
    <p:extLst>
      <p:ext uri="{BB962C8B-B14F-4D97-AF65-F5344CB8AC3E}">
        <p14:creationId xmlns:p14="http://schemas.microsoft.com/office/powerpoint/2010/main" val="3550993240"/>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Image, overlay, key point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77BDA0-1022-450E-9174-AD758EA4CE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67885"/>
            <a:ext cx="12192000" cy="682346"/>
          </a:xfrm>
          <a:prstGeom prst="rect">
            <a:avLst/>
          </a:prstGeom>
        </p:spPr>
      </p:pic>
      <p:sp>
        <p:nvSpPr>
          <p:cNvPr id="10" name="Rectangle 9">
            <a:extLst>
              <a:ext uri="{FF2B5EF4-FFF2-40B4-BE49-F238E27FC236}">
                <a16:creationId xmlns:a16="http://schemas.microsoft.com/office/drawing/2014/main" id="{E6276315-C579-411A-89CB-4A8E8CA2D3FA}"/>
              </a:ext>
            </a:extLst>
          </p:cNvPr>
          <p:cNvSpPr/>
          <p:nvPr userDrawn="1"/>
        </p:nvSpPr>
        <p:spPr>
          <a:xfrm>
            <a:off x="0" y="1664455"/>
            <a:ext cx="12192000" cy="3051545"/>
          </a:xfrm>
          <a:prstGeom prst="rect">
            <a:avLst/>
          </a:prstGeom>
          <a:solidFill>
            <a:srgbClr val="0077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pPr defTabSz="914377"/>
            <a:endParaRPr lang="en-US" sz="3600" b="1">
              <a:solidFill>
                <a:schemeClr val="bg1"/>
              </a:solidFill>
              <a:latin typeface="+mj-lt"/>
              <a:ea typeface="Verdana" panose="020B0604030504040204" pitchFamily="34" charset="0"/>
            </a:endParaRPr>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3" name="Text Placeholder 2">
            <a:extLst>
              <a:ext uri="{FF2B5EF4-FFF2-40B4-BE49-F238E27FC236}">
                <a16:creationId xmlns:a16="http://schemas.microsoft.com/office/drawing/2014/main" id="{F3802306-C8AF-40E8-9E2E-CD0C2B56DD11}"/>
              </a:ext>
            </a:extLst>
          </p:cNvPr>
          <p:cNvSpPr>
            <a:spLocks noGrp="1"/>
          </p:cNvSpPr>
          <p:nvPr>
            <p:ph type="body" sz="quarter" idx="12"/>
          </p:nvPr>
        </p:nvSpPr>
        <p:spPr>
          <a:xfrm>
            <a:off x="507422" y="2515024"/>
            <a:ext cx="8442798" cy="1350405"/>
          </a:xfrm>
          <a:prstGeom prst="rect">
            <a:avLst/>
          </a:prstGeom>
        </p:spPr>
        <p:txBody>
          <a:bodyPr anchor="ctr"/>
          <a:lstStyle>
            <a:lvl1pPr marL="0" indent="0">
              <a:buNone/>
              <a:defRPr sz="44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B576B078-3094-4A6F-9762-FC330714EF8A}"/>
              </a:ext>
            </a:extLst>
          </p:cNvPr>
          <p:cNvCxnSpPr>
            <a:cxnSpLocks/>
          </p:cNvCxnSpPr>
          <p:nvPr userDrawn="1"/>
        </p:nvCxnSpPr>
        <p:spPr>
          <a:xfrm>
            <a:off x="9729041" y="2138710"/>
            <a:ext cx="0" cy="21213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1CB6799-9B0C-4BE1-BA25-3EC12568817B}"/>
              </a:ext>
            </a:extLst>
          </p:cNvPr>
          <p:cNvSpPr/>
          <p:nvPr userDrawn="1"/>
        </p:nvSpPr>
        <p:spPr>
          <a:xfrm>
            <a:off x="10182992" y="2481977"/>
            <a:ext cx="1434850" cy="143485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759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 - Hospitality">
    <p:spTree>
      <p:nvGrpSpPr>
        <p:cNvPr id="1" name=""/>
        <p:cNvGrpSpPr/>
        <p:nvPr/>
      </p:nvGrpSpPr>
      <p:grpSpPr>
        <a:xfrm>
          <a:off x="0" y="0"/>
          <a:ext cx="0" cy="0"/>
          <a:chOff x="0" y="0"/>
          <a:chExt cx="0" cy="0"/>
        </a:xfrm>
      </p:grpSpPr>
      <p:pic>
        <p:nvPicPr>
          <p:cNvPr id="4" name="Picture 3" descr="A picture containing indoor, furniture&#10;&#10;Description automatically generated">
            <a:extLst>
              <a:ext uri="{FF2B5EF4-FFF2-40B4-BE49-F238E27FC236}">
                <a16:creationId xmlns:a16="http://schemas.microsoft.com/office/drawing/2014/main" id="{35AFB4D2-000F-3849-BF85-5D3102ECF6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1337585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 - Hospitality 2">
    <p:spTree>
      <p:nvGrpSpPr>
        <p:cNvPr id="1" name=""/>
        <p:cNvGrpSpPr/>
        <p:nvPr/>
      </p:nvGrpSpPr>
      <p:grpSpPr>
        <a:xfrm>
          <a:off x="0" y="0"/>
          <a:ext cx="0" cy="0"/>
          <a:chOff x="0" y="0"/>
          <a:chExt cx="0" cy="0"/>
        </a:xfrm>
      </p:grpSpPr>
      <p:pic>
        <p:nvPicPr>
          <p:cNvPr id="3" name="Picture 2" descr="A picture containing person, indoor&#10;&#10;Description automatically generated">
            <a:extLst>
              <a:ext uri="{FF2B5EF4-FFF2-40B4-BE49-F238E27FC236}">
                <a16:creationId xmlns:a16="http://schemas.microsoft.com/office/drawing/2014/main" id="{631418D0-4707-EE40-B0F0-CCE32574A3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3216693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 - Hospitality 3">
    <p:spTree>
      <p:nvGrpSpPr>
        <p:cNvPr id="1" name=""/>
        <p:cNvGrpSpPr/>
        <p:nvPr/>
      </p:nvGrpSpPr>
      <p:grpSpPr>
        <a:xfrm>
          <a:off x="0" y="0"/>
          <a:ext cx="0" cy="0"/>
          <a:chOff x="0" y="0"/>
          <a:chExt cx="0" cy="0"/>
        </a:xfrm>
      </p:grpSpPr>
      <p:pic>
        <p:nvPicPr>
          <p:cNvPr id="3" name="Picture 2" descr="A group of people sitting around a table&#10;&#10;Description automatically generated with medium confidence">
            <a:extLst>
              <a:ext uri="{FF2B5EF4-FFF2-40B4-BE49-F238E27FC236}">
                <a16:creationId xmlns:a16="http://schemas.microsoft.com/office/drawing/2014/main" id="{6036D89D-0BD8-374F-9E58-5C614D2DB0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32940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ver - Hospitality 4">
    <p:spTree>
      <p:nvGrpSpPr>
        <p:cNvPr id="1" name=""/>
        <p:cNvGrpSpPr/>
        <p:nvPr/>
      </p:nvGrpSpPr>
      <p:grpSpPr>
        <a:xfrm>
          <a:off x="0" y="0"/>
          <a:ext cx="0" cy="0"/>
          <a:chOff x="0" y="0"/>
          <a:chExt cx="0" cy="0"/>
        </a:xfrm>
      </p:grpSpPr>
      <p:pic>
        <p:nvPicPr>
          <p:cNvPr id="3" name="Picture 2" descr="A group of people sitting around a table&#10;&#10;Description automatically generated with low confidence">
            <a:extLst>
              <a:ext uri="{FF2B5EF4-FFF2-40B4-BE49-F238E27FC236}">
                <a16:creationId xmlns:a16="http://schemas.microsoft.com/office/drawing/2014/main" id="{E85915D0-35E6-064C-846F-C76AC7C9E2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2037016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 Hospitality 5">
    <p:spTree>
      <p:nvGrpSpPr>
        <p:cNvPr id="1" name=""/>
        <p:cNvGrpSpPr/>
        <p:nvPr/>
      </p:nvGrpSpPr>
      <p:grpSpPr>
        <a:xfrm>
          <a:off x="0" y="0"/>
          <a:ext cx="0" cy="0"/>
          <a:chOff x="0" y="0"/>
          <a:chExt cx="0" cy="0"/>
        </a:xfrm>
      </p:grpSpPr>
      <p:pic>
        <p:nvPicPr>
          <p:cNvPr id="3" name="Picture 2" descr="A group of people in a room&#10;&#10;Description automatically generated with low confidence">
            <a:extLst>
              <a:ext uri="{FF2B5EF4-FFF2-40B4-BE49-F238E27FC236}">
                <a16:creationId xmlns:a16="http://schemas.microsoft.com/office/drawing/2014/main" id="{F8FC6F7E-C20E-2142-8E43-EDED537A4F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9072852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 Hospitality 6">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4466A55B-E8FB-684F-A1C6-8C61770751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8772732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ver - Client - Personalized">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5FBF64AF-FE9A-4105-9A72-1949A974EFAD}"/>
              </a:ext>
            </a:extLst>
          </p:cNvPr>
          <p:cNvSpPr>
            <a:spLocks noGrp="1"/>
          </p:cNvSpPr>
          <p:nvPr>
            <p:ph type="pic" sz="quarter" idx="10" hasCustomPrompt="1"/>
          </p:nvPr>
        </p:nvSpPr>
        <p:spPr>
          <a:xfrm>
            <a:off x="-2" y="1"/>
            <a:ext cx="12192001" cy="4840356"/>
          </a:xfrm>
          <a:prstGeom prst="rect">
            <a:avLst/>
          </a:prstGeom>
          <a:solidFill>
            <a:schemeClr val="bg2"/>
          </a:solidFill>
        </p:spPr>
        <p:txBody>
          <a:bodyPr anchor="ctr"/>
          <a:lstStyle>
            <a:lvl1pPr marL="0" indent="0" algn="ctr">
              <a:buNone/>
              <a:defRPr sz="3200"/>
            </a:lvl1pPr>
          </a:lstStyle>
          <a:p>
            <a:pPr marL="0" marR="0" lvl="0" indent="0" algn="ctr" defTabSz="914400" rtl="0" eaLnBrk="1" fontAlgn="auto" latinLnBrk="0" hangingPunct="1">
              <a:lnSpc>
                <a:spcPct val="90000"/>
              </a:lnSpc>
              <a:spcBef>
                <a:spcPts val="1000"/>
              </a:spcBef>
              <a:spcAft>
                <a:spcPts val="0"/>
              </a:spcAft>
              <a:buClr>
                <a:schemeClr val="tx1"/>
              </a:buClr>
              <a:buSzTx/>
              <a:buFont typeface="Arial" panose="020B0604020202020204" pitchFamily="34" charset="0"/>
              <a:buNone/>
              <a:tabLst/>
              <a:defRPr/>
            </a:pPr>
            <a:r>
              <a:rPr lang="en-US" dirty="0"/>
              <a:t>INSERT PERSONALIZED CLIENT PHOTO HERE </a:t>
            </a:r>
          </a:p>
        </p:txBody>
      </p:sp>
      <p:pic>
        <p:nvPicPr>
          <p:cNvPr id="16" name="Picture 15">
            <a:extLst>
              <a:ext uri="{FF2B5EF4-FFF2-40B4-BE49-F238E27FC236}">
                <a16:creationId xmlns:a16="http://schemas.microsoft.com/office/drawing/2014/main" id="{4645DB21-58F6-584D-85D5-10E96FC24E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622" t="15851" r="4854" b="23846"/>
          <a:stretch/>
        </p:blipFill>
        <p:spPr>
          <a:xfrm>
            <a:off x="-19201" y="3618370"/>
            <a:ext cx="12211201" cy="3239630"/>
          </a:xfrm>
          <a:prstGeom prst="rect">
            <a:avLst/>
          </a:prstGeom>
        </p:spPr>
      </p:pic>
      <p:sp>
        <p:nvSpPr>
          <p:cNvPr id="9" name="Title 1">
            <a:extLst>
              <a:ext uri="{FF2B5EF4-FFF2-40B4-BE49-F238E27FC236}">
                <a16:creationId xmlns:a16="http://schemas.microsoft.com/office/drawing/2014/main" id="{EE9C05A8-E11A-495B-8CE5-B56992712876}"/>
              </a:ext>
            </a:extLst>
          </p:cNvPr>
          <p:cNvSpPr>
            <a:spLocks noGrp="1"/>
          </p:cNvSpPr>
          <p:nvPr>
            <p:ph type="title" hasCustomPrompt="1"/>
          </p:nvPr>
        </p:nvSpPr>
        <p:spPr>
          <a:xfrm>
            <a:off x="431792" y="4920233"/>
            <a:ext cx="9758688" cy="651233"/>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a:t>Title Text – 40pt Rockwell</a:t>
            </a:r>
          </a:p>
        </p:txBody>
      </p:sp>
      <p:cxnSp>
        <p:nvCxnSpPr>
          <p:cNvPr id="10" name="Straight Connector 9">
            <a:extLst>
              <a:ext uri="{FF2B5EF4-FFF2-40B4-BE49-F238E27FC236}">
                <a16:creationId xmlns:a16="http://schemas.microsoft.com/office/drawing/2014/main" id="{91854A84-F9B1-446C-AEDC-72DBDBF16C52}"/>
              </a:ext>
            </a:extLst>
          </p:cNvPr>
          <p:cNvCxnSpPr/>
          <p:nvPr userDrawn="1"/>
        </p:nvCxnSpPr>
        <p:spPr>
          <a:xfrm>
            <a:off x="10145486" y="5949388"/>
            <a:ext cx="0" cy="523988"/>
          </a:xfrm>
          <a:prstGeom prst="line">
            <a:avLst/>
          </a:prstGeom>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7E8A1E33-F526-43FF-9B62-2B9A9E4CC684}"/>
              </a:ext>
            </a:extLst>
          </p:cNvPr>
          <p:cNvSpPr>
            <a:spLocks noGrp="1"/>
          </p:cNvSpPr>
          <p:nvPr>
            <p:ph type="pic" sz="quarter" idx="14" hasCustomPrompt="1"/>
          </p:nvPr>
        </p:nvSpPr>
        <p:spPr>
          <a:xfrm>
            <a:off x="8001000" y="5833004"/>
            <a:ext cx="1862667" cy="769937"/>
          </a:xfrm>
          <a:prstGeom prst="rect">
            <a:avLst/>
          </a:prstGeom>
        </p:spPr>
        <p:txBody>
          <a:bodyPr anchor="ctr"/>
          <a:lstStyle>
            <a:lvl1pPr marL="0" indent="0" algn="ctr">
              <a:buNone/>
              <a:defRPr sz="1600"/>
            </a:lvl1pPr>
          </a:lstStyle>
          <a:p>
            <a:r>
              <a:rPr lang="en-US" dirty="0"/>
              <a:t>INSERT  CLIENT</a:t>
            </a:r>
          </a:p>
          <a:p>
            <a:r>
              <a:rPr lang="en-US" dirty="0"/>
              <a:t>LOGO HERE</a:t>
            </a:r>
          </a:p>
        </p:txBody>
      </p:sp>
      <p:sp>
        <p:nvSpPr>
          <p:cNvPr id="12" name="Text Placeholder 7">
            <a:extLst>
              <a:ext uri="{FF2B5EF4-FFF2-40B4-BE49-F238E27FC236}">
                <a16:creationId xmlns:a16="http://schemas.microsoft.com/office/drawing/2014/main" id="{8EBBA1DA-5152-ED4C-BDED-C8407933EA05}"/>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3" name="Text Placeholder 7">
            <a:extLst>
              <a:ext uri="{FF2B5EF4-FFF2-40B4-BE49-F238E27FC236}">
                <a16:creationId xmlns:a16="http://schemas.microsoft.com/office/drawing/2014/main" id="{AEC4C8BD-CF22-A34E-9E22-735FB35AA915}"/>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4" name="Text Placeholder 7">
            <a:extLst>
              <a:ext uri="{FF2B5EF4-FFF2-40B4-BE49-F238E27FC236}">
                <a16:creationId xmlns:a16="http://schemas.microsoft.com/office/drawing/2014/main" id="{67AE14F4-27E5-F649-AC02-5AA821C808AB}"/>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pic>
        <p:nvPicPr>
          <p:cNvPr id="17" name="Picture 16">
            <a:extLst>
              <a:ext uri="{FF2B5EF4-FFF2-40B4-BE49-F238E27FC236}">
                <a16:creationId xmlns:a16="http://schemas.microsoft.com/office/drawing/2014/main" id="{ACEF9423-7DBE-A546-B206-4C91E9AF7A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69577491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 Client - Personalized - Full Bleed">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654B9F68-53C8-4DA5-BF4A-D560C69CF761}"/>
              </a:ext>
            </a:extLst>
          </p:cNvPr>
          <p:cNvSpPr>
            <a:spLocks noGrp="1"/>
          </p:cNvSpPr>
          <p:nvPr>
            <p:ph type="pic" sz="quarter" idx="10" hasCustomPrompt="1"/>
          </p:nvPr>
        </p:nvSpPr>
        <p:spPr>
          <a:xfrm>
            <a:off x="-1" y="0"/>
            <a:ext cx="12192000" cy="6857999"/>
          </a:xfrm>
          <a:prstGeom prst="rect">
            <a:avLst/>
          </a:prstGeom>
          <a:solidFill>
            <a:schemeClr val="bg2"/>
          </a:solidFill>
        </p:spPr>
        <p:txBody>
          <a:bodyPr anchor="ctr"/>
          <a:lstStyle>
            <a:lvl1pPr marL="0" indent="0" algn="ctr">
              <a:buNone/>
              <a:defRPr sz="3200"/>
            </a:lvl1pPr>
          </a:lstStyle>
          <a:p>
            <a:pPr marL="0" marR="0" lvl="0" indent="0" algn="ctr" defTabSz="914400" rtl="0" eaLnBrk="1" fontAlgn="auto" latinLnBrk="0" hangingPunct="1">
              <a:lnSpc>
                <a:spcPct val="90000"/>
              </a:lnSpc>
              <a:spcBef>
                <a:spcPts val="1000"/>
              </a:spcBef>
              <a:spcAft>
                <a:spcPts val="0"/>
              </a:spcAft>
              <a:buClr>
                <a:schemeClr val="tx1"/>
              </a:buClr>
              <a:buSzTx/>
              <a:buFont typeface="Arial" panose="020B0604020202020204" pitchFamily="34" charset="0"/>
              <a:buNone/>
              <a:tabLst/>
              <a:defRPr/>
            </a:pPr>
            <a:r>
              <a:rPr lang="en-US" dirty="0"/>
              <a:t>INSERT PERSONALIZED CLIENT PHOTO HERE </a:t>
            </a:r>
          </a:p>
        </p:txBody>
      </p:sp>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847789" y="5698179"/>
            <a:ext cx="8296212"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Client – </a:t>
            </a:r>
            <a:r>
              <a:rPr lang="en-US" err="1"/>
              <a:t>32pt</a:t>
            </a:r>
            <a:r>
              <a:rPr lang="en-US"/>
              <a:t> Rockwell</a:t>
            </a:r>
          </a:p>
        </p:txBody>
      </p:sp>
      <p:sp>
        <p:nvSpPr>
          <p:cNvPr id="9" name="Picture Placeholder 2">
            <a:extLst>
              <a:ext uri="{FF2B5EF4-FFF2-40B4-BE49-F238E27FC236}">
                <a16:creationId xmlns:a16="http://schemas.microsoft.com/office/drawing/2014/main" id="{0591FC21-B09E-4A61-86C0-1D152DA75CC6}"/>
              </a:ext>
            </a:extLst>
          </p:cNvPr>
          <p:cNvSpPr>
            <a:spLocks noGrp="1"/>
          </p:cNvSpPr>
          <p:nvPr>
            <p:ph type="pic" sz="quarter" idx="14" hasCustomPrompt="1"/>
          </p:nvPr>
        </p:nvSpPr>
        <p:spPr>
          <a:xfrm>
            <a:off x="9979677" y="5395566"/>
            <a:ext cx="2046801" cy="1265626"/>
          </a:xfrm>
          <a:prstGeom prst="rect">
            <a:avLst/>
          </a:prstGeom>
        </p:spPr>
        <p:txBody>
          <a:bodyPr anchor="ctr"/>
          <a:lstStyle>
            <a:lvl1pPr marL="0" indent="0" algn="ctr">
              <a:buNone/>
              <a:defRPr sz="1600"/>
            </a:lvl1pPr>
          </a:lstStyle>
          <a:p>
            <a:r>
              <a:rPr lang="en-US" dirty="0"/>
              <a:t>INSERT CLIENT </a:t>
            </a:r>
          </a:p>
          <a:p>
            <a:r>
              <a:rPr lang="en-US" dirty="0"/>
              <a:t>LOGO HERE</a:t>
            </a:r>
          </a:p>
        </p:txBody>
      </p:sp>
    </p:spTree>
    <p:extLst>
      <p:ext uri="{BB962C8B-B14F-4D97-AF65-F5344CB8AC3E}">
        <p14:creationId xmlns:p14="http://schemas.microsoft.com/office/powerpoint/2010/main" val="1600278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E2B6-0629-27DA-90BE-70035D679E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20CC3C-A09E-0284-309F-1A11258210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D6A6A8-D63F-E982-28FA-4A0DD9581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6FBDC2-6566-1D1C-3AD1-0B7100E0B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E9F055-CACB-2D77-EDC4-1A6772BE46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F0E078-8FF6-A961-A049-EBAD6196A725}"/>
              </a:ext>
            </a:extLst>
          </p:cNvPr>
          <p:cNvSpPr>
            <a:spLocks noGrp="1"/>
          </p:cNvSpPr>
          <p:nvPr>
            <p:ph type="dt" sz="half" idx="10"/>
          </p:nvPr>
        </p:nvSpPr>
        <p:spPr/>
        <p:txBody>
          <a:bodyPr/>
          <a:lstStyle/>
          <a:p>
            <a:fld id="{BAF3E56A-7BFC-4C83-810C-FDBB8EEF6AA8}" type="datetimeFigureOut">
              <a:rPr lang="en-IN" smtClean="0"/>
              <a:t>24-12-2024</a:t>
            </a:fld>
            <a:endParaRPr lang="en-IN"/>
          </a:p>
        </p:txBody>
      </p:sp>
      <p:sp>
        <p:nvSpPr>
          <p:cNvPr id="8" name="Footer Placeholder 7">
            <a:extLst>
              <a:ext uri="{FF2B5EF4-FFF2-40B4-BE49-F238E27FC236}">
                <a16:creationId xmlns:a16="http://schemas.microsoft.com/office/drawing/2014/main" id="{3E394999-C4B4-7B5B-28A9-BF4344034B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4AF1824-8873-C4BD-B53C-1882C7CE9C12}"/>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3984906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 Client - Personalized with Bullet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D74636-02C7-4142-B2AB-8272EE9EEA96}"/>
              </a:ext>
            </a:extLst>
          </p:cNvPr>
          <p:cNvSpPr/>
          <p:nvPr userDrawn="1"/>
        </p:nvSpPr>
        <p:spPr>
          <a:xfrm>
            <a:off x="0" y="5190067"/>
            <a:ext cx="12191999" cy="1667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a:extLst>
              <a:ext uri="{FF2B5EF4-FFF2-40B4-BE49-F238E27FC236}">
                <a16:creationId xmlns:a16="http://schemas.microsoft.com/office/drawing/2014/main" id="{5FBF64AF-FE9A-4105-9A72-1949A974EFAD}"/>
              </a:ext>
            </a:extLst>
          </p:cNvPr>
          <p:cNvSpPr>
            <a:spLocks noGrp="1"/>
          </p:cNvSpPr>
          <p:nvPr>
            <p:ph type="pic" sz="quarter" idx="10" hasCustomPrompt="1"/>
          </p:nvPr>
        </p:nvSpPr>
        <p:spPr>
          <a:xfrm>
            <a:off x="0" y="0"/>
            <a:ext cx="7465017" cy="4732867"/>
          </a:xfrm>
          <a:prstGeom prst="rect">
            <a:avLst/>
          </a:prstGeom>
          <a:solidFill>
            <a:schemeClr val="bg2"/>
          </a:solidFill>
        </p:spPr>
        <p:txBody>
          <a:bodyPr anchor="ctr"/>
          <a:lstStyle>
            <a:lvl1pPr marL="0" indent="0" algn="ctr">
              <a:buNone/>
              <a:defRPr sz="1400"/>
            </a:lvl1pPr>
          </a:lstStyle>
          <a:p>
            <a:r>
              <a:rPr lang="en-US" dirty="0"/>
              <a:t>INSERT IMAGE HERE</a:t>
            </a:r>
          </a:p>
        </p:txBody>
      </p:sp>
      <p:sp>
        <p:nvSpPr>
          <p:cNvPr id="9" name="Title 1">
            <a:extLst>
              <a:ext uri="{FF2B5EF4-FFF2-40B4-BE49-F238E27FC236}">
                <a16:creationId xmlns:a16="http://schemas.microsoft.com/office/drawing/2014/main" id="{0F48923E-5891-4C90-B9CC-0B9F656E5BF6}"/>
              </a:ext>
            </a:extLst>
          </p:cNvPr>
          <p:cNvSpPr>
            <a:spLocks noGrp="1"/>
          </p:cNvSpPr>
          <p:nvPr>
            <p:ph type="title" hasCustomPrompt="1"/>
          </p:nvPr>
        </p:nvSpPr>
        <p:spPr>
          <a:xfrm>
            <a:off x="289930" y="5285703"/>
            <a:ext cx="9719733" cy="660400"/>
          </a:xfrm>
          <a:prstGeom prst="rect">
            <a:avLst/>
          </a:prstGeom>
        </p:spPr>
        <p:txBody>
          <a:bodyPr anchor="b"/>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
        <p:nvSpPr>
          <p:cNvPr id="10" name="Text Placeholder 7">
            <a:extLst>
              <a:ext uri="{FF2B5EF4-FFF2-40B4-BE49-F238E27FC236}">
                <a16:creationId xmlns:a16="http://schemas.microsoft.com/office/drawing/2014/main" id="{5186B82D-97B7-482C-8362-C37554432A65}"/>
              </a:ext>
            </a:extLst>
          </p:cNvPr>
          <p:cNvSpPr>
            <a:spLocks noGrp="1"/>
          </p:cNvSpPr>
          <p:nvPr>
            <p:ph type="body" sz="quarter" idx="12" hasCustomPrompt="1"/>
          </p:nvPr>
        </p:nvSpPr>
        <p:spPr>
          <a:xfrm>
            <a:off x="289930" y="5946103"/>
            <a:ext cx="9719733"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err="1"/>
              <a:t>Subheadline</a:t>
            </a:r>
            <a:r>
              <a:rPr lang="en-US"/>
              <a:t>, No Bullet – </a:t>
            </a:r>
            <a:r>
              <a:rPr lang="en-US" err="1"/>
              <a:t>20pt</a:t>
            </a:r>
            <a:r>
              <a:rPr lang="en-US"/>
              <a:t> Verdana</a:t>
            </a:r>
          </a:p>
        </p:txBody>
      </p:sp>
      <p:pic>
        <p:nvPicPr>
          <p:cNvPr id="13" name="Picture 12">
            <a:extLst>
              <a:ext uri="{FF2B5EF4-FFF2-40B4-BE49-F238E27FC236}">
                <a16:creationId xmlns:a16="http://schemas.microsoft.com/office/drawing/2014/main" id="{581B319E-E0B1-4208-832C-2C22A77353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3" name="Text Placeholder 2">
            <a:extLst>
              <a:ext uri="{FF2B5EF4-FFF2-40B4-BE49-F238E27FC236}">
                <a16:creationId xmlns:a16="http://schemas.microsoft.com/office/drawing/2014/main" id="{3525B1C5-865C-42EF-9AFD-E2289D599460}"/>
              </a:ext>
            </a:extLst>
          </p:cNvPr>
          <p:cNvSpPr>
            <a:spLocks noGrp="1"/>
          </p:cNvSpPr>
          <p:nvPr>
            <p:ph type="body" sz="quarter" idx="13"/>
          </p:nvPr>
        </p:nvSpPr>
        <p:spPr>
          <a:xfrm>
            <a:off x="7778863" y="-1"/>
            <a:ext cx="4133204" cy="4729083"/>
          </a:xfrm>
          <a:prstGeom prst="rect">
            <a:avLst/>
          </a:prstGeom>
        </p:spPr>
        <p:txBody>
          <a:bodyPr tIns="274320"/>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9334AF68-A5DA-E84B-99C7-831B59D2D07B}"/>
              </a:ext>
            </a:extLst>
          </p:cNvPr>
          <p:cNvSpPr/>
          <p:nvPr userDrawn="1"/>
        </p:nvSpPr>
        <p:spPr>
          <a:xfrm>
            <a:off x="7465017" y="-1"/>
            <a:ext cx="80919" cy="47391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177541"/>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ver - Client - Personalized - Header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D74636-02C7-4142-B2AB-8272EE9EEA96}"/>
              </a:ext>
            </a:extLst>
          </p:cNvPr>
          <p:cNvSpPr/>
          <p:nvPr userDrawn="1"/>
        </p:nvSpPr>
        <p:spPr>
          <a:xfrm>
            <a:off x="0" y="5190067"/>
            <a:ext cx="12191999" cy="1667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a:extLst>
              <a:ext uri="{FF2B5EF4-FFF2-40B4-BE49-F238E27FC236}">
                <a16:creationId xmlns:a16="http://schemas.microsoft.com/office/drawing/2014/main" id="{5FBF64AF-FE9A-4105-9A72-1949A974EFAD}"/>
              </a:ext>
            </a:extLst>
          </p:cNvPr>
          <p:cNvSpPr>
            <a:spLocks noGrp="1"/>
          </p:cNvSpPr>
          <p:nvPr>
            <p:ph type="pic" sz="quarter" idx="10" hasCustomPrompt="1"/>
          </p:nvPr>
        </p:nvSpPr>
        <p:spPr>
          <a:xfrm>
            <a:off x="0" y="0"/>
            <a:ext cx="12192000" cy="4732867"/>
          </a:xfrm>
          <a:prstGeom prst="rect">
            <a:avLst/>
          </a:prstGeom>
          <a:solidFill>
            <a:schemeClr val="bg2"/>
          </a:solidFill>
        </p:spPr>
        <p:txBody>
          <a:bodyPr anchor="ctr"/>
          <a:lstStyle>
            <a:lvl1pPr marL="0" indent="0" algn="ctr">
              <a:buNone/>
              <a:defRPr sz="1400"/>
            </a:lvl1pPr>
          </a:lstStyle>
          <a:p>
            <a:r>
              <a:rPr lang="en-US" dirty="0"/>
              <a:t>INSERT IMAGE HERE</a:t>
            </a:r>
          </a:p>
        </p:txBody>
      </p:sp>
      <p:sp>
        <p:nvSpPr>
          <p:cNvPr id="9" name="Title 1">
            <a:extLst>
              <a:ext uri="{FF2B5EF4-FFF2-40B4-BE49-F238E27FC236}">
                <a16:creationId xmlns:a16="http://schemas.microsoft.com/office/drawing/2014/main" id="{0F48923E-5891-4C90-B9CC-0B9F656E5BF6}"/>
              </a:ext>
            </a:extLst>
          </p:cNvPr>
          <p:cNvSpPr>
            <a:spLocks noGrp="1"/>
          </p:cNvSpPr>
          <p:nvPr>
            <p:ph type="title" hasCustomPrompt="1"/>
          </p:nvPr>
        </p:nvSpPr>
        <p:spPr>
          <a:xfrm>
            <a:off x="289930" y="5285703"/>
            <a:ext cx="9719733" cy="660400"/>
          </a:xfrm>
          <a:prstGeom prst="rect">
            <a:avLst/>
          </a:prstGeom>
        </p:spPr>
        <p:txBody>
          <a:bodyPr anchor="b"/>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
        <p:nvSpPr>
          <p:cNvPr id="10" name="Text Placeholder 7">
            <a:extLst>
              <a:ext uri="{FF2B5EF4-FFF2-40B4-BE49-F238E27FC236}">
                <a16:creationId xmlns:a16="http://schemas.microsoft.com/office/drawing/2014/main" id="{5186B82D-97B7-482C-8362-C37554432A65}"/>
              </a:ext>
            </a:extLst>
          </p:cNvPr>
          <p:cNvSpPr>
            <a:spLocks noGrp="1"/>
          </p:cNvSpPr>
          <p:nvPr>
            <p:ph type="body" sz="quarter" idx="12" hasCustomPrompt="1"/>
          </p:nvPr>
        </p:nvSpPr>
        <p:spPr>
          <a:xfrm>
            <a:off x="289930" y="5946103"/>
            <a:ext cx="9719733"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err="1"/>
              <a:t>Subheadline</a:t>
            </a:r>
            <a:r>
              <a:rPr lang="en-US"/>
              <a:t>, No Bullet – </a:t>
            </a:r>
            <a:r>
              <a:rPr lang="en-US" err="1"/>
              <a:t>20pt</a:t>
            </a:r>
            <a:r>
              <a:rPr lang="en-US"/>
              <a:t> Verdana</a:t>
            </a:r>
          </a:p>
        </p:txBody>
      </p:sp>
      <p:pic>
        <p:nvPicPr>
          <p:cNvPr id="13" name="Picture 12">
            <a:extLst>
              <a:ext uri="{FF2B5EF4-FFF2-40B4-BE49-F238E27FC236}">
                <a16:creationId xmlns:a16="http://schemas.microsoft.com/office/drawing/2014/main" id="{581B319E-E0B1-4208-832C-2C22A77353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233006482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nterior - Headline, subhead, body, logo">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3E5147-A2E2-4E63-A18D-991957E6B594}"/>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6" name="Text Placeholder 7">
            <a:extLst>
              <a:ext uri="{FF2B5EF4-FFF2-40B4-BE49-F238E27FC236}">
                <a16:creationId xmlns:a16="http://schemas.microsoft.com/office/drawing/2014/main" id="{8750DC25-D19D-4001-B2F7-7217D4EF2DB4}"/>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sp>
        <p:nvSpPr>
          <p:cNvPr id="7" name="Content Placeholder 5">
            <a:extLst>
              <a:ext uri="{FF2B5EF4-FFF2-40B4-BE49-F238E27FC236}">
                <a16:creationId xmlns:a16="http://schemas.microsoft.com/office/drawing/2014/main" id="{85068294-7E12-4D4B-AD6A-8CDF62244944}"/>
              </a:ext>
            </a:extLst>
          </p:cNvPr>
          <p:cNvSpPr>
            <a:spLocks noGrp="1"/>
          </p:cNvSpPr>
          <p:nvPr>
            <p:ph sz="quarter" idx="12" hasCustomPrompt="1"/>
          </p:nvPr>
        </p:nvSpPr>
        <p:spPr>
          <a:xfrm>
            <a:off x="406400" y="1409252"/>
            <a:ext cx="11352107"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tx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tx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a:p>
            <a:pPr lvl="2"/>
            <a:r>
              <a:rPr lang="en-US" dirty="0"/>
              <a:t>Third level – 16pt Verdana</a:t>
            </a:r>
          </a:p>
          <a:p>
            <a:pPr lvl="3"/>
            <a:r>
              <a:rPr lang="en-US" dirty="0"/>
              <a:t>Fourth level – 14pt Verdana</a:t>
            </a:r>
          </a:p>
          <a:p>
            <a:pPr lvl="4"/>
            <a:r>
              <a:rPr lang="en-US" dirty="0"/>
              <a:t>Fifth level – 12pt Verdana</a:t>
            </a:r>
          </a:p>
        </p:txBody>
      </p:sp>
      <p:pic>
        <p:nvPicPr>
          <p:cNvPr id="5" name="Picture 4">
            <a:extLst>
              <a:ext uri="{FF2B5EF4-FFF2-40B4-BE49-F238E27FC236}">
                <a16:creationId xmlns:a16="http://schemas.microsoft.com/office/drawing/2014/main" id="{5BA901CA-20E4-634B-97CA-1D79A8C1BF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4148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Interior - Headline, log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5D55AE-8933-D346-B036-6348B3FB183A}"/>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pic>
        <p:nvPicPr>
          <p:cNvPr id="3" name="Picture 2">
            <a:extLst>
              <a:ext uri="{FF2B5EF4-FFF2-40B4-BE49-F238E27FC236}">
                <a16:creationId xmlns:a16="http://schemas.microsoft.com/office/drawing/2014/main" id="{06D1BD26-AE60-AA45-9A29-803E6A9F1F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500368031"/>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terior - Headline, subhead, bod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3E5147-A2E2-4E63-A18D-991957E6B594}"/>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6" name="Text Placeholder 7">
            <a:extLst>
              <a:ext uri="{FF2B5EF4-FFF2-40B4-BE49-F238E27FC236}">
                <a16:creationId xmlns:a16="http://schemas.microsoft.com/office/drawing/2014/main" id="{8750DC25-D19D-4001-B2F7-7217D4EF2DB4}"/>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sp>
        <p:nvSpPr>
          <p:cNvPr id="7" name="Content Placeholder 5">
            <a:extLst>
              <a:ext uri="{FF2B5EF4-FFF2-40B4-BE49-F238E27FC236}">
                <a16:creationId xmlns:a16="http://schemas.microsoft.com/office/drawing/2014/main" id="{85068294-7E12-4D4B-AD6A-8CDF62244944}"/>
              </a:ext>
            </a:extLst>
          </p:cNvPr>
          <p:cNvSpPr>
            <a:spLocks noGrp="1"/>
          </p:cNvSpPr>
          <p:nvPr>
            <p:ph sz="quarter" idx="12" hasCustomPrompt="1"/>
          </p:nvPr>
        </p:nvSpPr>
        <p:spPr>
          <a:xfrm>
            <a:off x="406400" y="1409252"/>
            <a:ext cx="11352107"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tx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tx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a:p>
            <a:pPr lvl="2"/>
            <a:r>
              <a:rPr lang="en-US" dirty="0"/>
              <a:t>Third level – 16pt Verdana</a:t>
            </a:r>
          </a:p>
          <a:p>
            <a:pPr lvl="3"/>
            <a:r>
              <a:rPr lang="en-US" dirty="0"/>
              <a:t>Fourth level – 14pt Verdana</a:t>
            </a:r>
          </a:p>
          <a:p>
            <a:pPr lvl="4"/>
            <a:r>
              <a:rPr lang="en-US" dirty="0"/>
              <a:t>Fifth level – 12pt Verdana</a:t>
            </a:r>
          </a:p>
        </p:txBody>
      </p:sp>
    </p:spTree>
    <p:extLst>
      <p:ext uri="{BB962C8B-B14F-4D97-AF65-F5344CB8AC3E}">
        <p14:creationId xmlns:p14="http://schemas.microsoft.com/office/powerpoint/2010/main" val="305175904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406328"/>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terior - Technology - Headline, logo">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BCDBD51-5F0D-8B46-86E1-C95E145A1C00}"/>
              </a:ext>
            </a:extLst>
          </p:cNvPr>
          <p:cNvGrpSpPr/>
          <p:nvPr userDrawn="1"/>
        </p:nvGrpSpPr>
        <p:grpSpPr>
          <a:xfrm>
            <a:off x="0" y="0"/>
            <a:ext cx="12192000" cy="6858000"/>
            <a:chOff x="0" y="0"/>
            <a:chExt cx="12192000" cy="6858000"/>
          </a:xfrm>
        </p:grpSpPr>
        <p:pic>
          <p:nvPicPr>
            <p:cNvPr id="8" name="Picture 7" descr="A picture containing outdoor, blue&#10;&#10;Description automatically generated">
              <a:extLst>
                <a:ext uri="{FF2B5EF4-FFF2-40B4-BE49-F238E27FC236}">
                  <a16:creationId xmlns:a16="http://schemas.microsoft.com/office/drawing/2014/main" id="{3AB80820-D0A3-AD43-8168-4AC28BB9FC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Shape&#10;&#10;Description automatically generated">
              <a:extLst>
                <a:ext uri="{FF2B5EF4-FFF2-40B4-BE49-F238E27FC236}">
                  <a16:creationId xmlns:a16="http://schemas.microsoft.com/office/drawing/2014/main" id="{0BC726F1-FA73-8A42-A352-0BF17DABFB7E}"/>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Tree>
    <p:extLst>
      <p:ext uri="{BB962C8B-B14F-4D97-AF65-F5344CB8AC3E}">
        <p14:creationId xmlns:p14="http://schemas.microsoft.com/office/powerpoint/2010/main" val="24978156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terior - Technology - Logo">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7BC8892-850D-3A4F-BA49-A9D06C921692}"/>
              </a:ext>
            </a:extLst>
          </p:cNvPr>
          <p:cNvGrpSpPr/>
          <p:nvPr userDrawn="1"/>
        </p:nvGrpSpPr>
        <p:grpSpPr>
          <a:xfrm>
            <a:off x="0" y="0"/>
            <a:ext cx="12192000" cy="6858000"/>
            <a:chOff x="0" y="0"/>
            <a:chExt cx="12192000" cy="6858000"/>
          </a:xfrm>
        </p:grpSpPr>
        <p:pic>
          <p:nvPicPr>
            <p:cNvPr id="7" name="Picture 6" descr="A picture containing outdoor, blue&#10;&#10;Description automatically generated">
              <a:extLst>
                <a:ext uri="{FF2B5EF4-FFF2-40B4-BE49-F238E27FC236}">
                  <a16:creationId xmlns:a16="http://schemas.microsoft.com/office/drawing/2014/main" id="{CB018F1E-7EE2-1543-951C-DD1C971A11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Shape&#10;&#10;Description automatically generated">
              <a:extLst>
                <a:ext uri="{FF2B5EF4-FFF2-40B4-BE49-F238E27FC236}">
                  <a16:creationId xmlns:a16="http://schemas.microsoft.com/office/drawing/2014/main" id="{33E70380-B076-4143-9BC0-DD8C491D6E5B}"/>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15440244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terior - Technolog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A0EFDF1-FE2E-BC4E-BE9D-5448CF771822}"/>
              </a:ext>
            </a:extLst>
          </p:cNvPr>
          <p:cNvGrpSpPr/>
          <p:nvPr userDrawn="1"/>
        </p:nvGrpSpPr>
        <p:grpSpPr>
          <a:xfrm>
            <a:off x="0" y="0"/>
            <a:ext cx="12192000" cy="6858000"/>
            <a:chOff x="0" y="0"/>
            <a:chExt cx="12192000" cy="6858000"/>
          </a:xfrm>
        </p:grpSpPr>
        <p:pic>
          <p:nvPicPr>
            <p:cNvPr id="5" name="Picture 4" descr="A picture containing outdoor, blue&#10;&#10;Description automatically generated">
              <a:extLst>
                <a:ext uri="{FF2B5EF4-FFF2-40B4-BE49-F238E27FC236}">
                  <a16:creationId xmlns:a16="http://schemas.microsoft.com/office/drawing/2014/main" id="{705C7739-B22E-884F-AE7C-F0485F092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Shape&#10;&#10;Description automatically generated">
              <a:extLst>
                <a:ext uri="{FF2B5EF4-FFF2-40B4-BE49-F238E27FC236}">
                  <a16:creationId xmlns:a16="http://schemas.microsoft.com/office/drawing/2014/main" id="{8F161978-2B92-5641-A356-8774BBAD9830}"/>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spTree>
    <p:extLst>
      <p:ext uri="{BB962C8B-B14F-4D97-AF65-F5344CB8AC3E}">
        <p14:creationId xmlns:p14="http://schemas.microsoft.com/office/powerpoint/2010/main" val="31229443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p:spTree>
      <p:nvGrpSpPr>
        <p:cNvPr id="1" name=""/>
        <p:cNvGrpSpPr/>
        <p:nvPr/>
      </p:nvGrpSpPr>
      <p:grpSpPr>
        <a:xfrm>
          <a:off x="0" y="0"/>
          <a:ext cx="0" cy="0"/>
          <a:chOff x="0" y="0"/>
          <a:chExt cx="0" cy="0"/>
        </a:xfrm>
      </p:grpSpPr>
      <p:pic>
        <p:nvPicPr>
          <p:cNvPr id="5" name="Picture 4" descr="A picture containing electronics, circuit&#10;&#10;Description automatically generated">
            <a:extLst>
              <a:ext uri="{FF2B5EF4-FFF2-40B4-BE49-F238E27FC236}">
                <a16:creationId xmlns:a16="http://schemas.microsoft.com/office/drawing/2014/main" id="{ECAB6FBD-B556-9641-8ACE-A8CEB7E133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3471" cy="6858000"/>
          </a:xfrm>
          <a:prstGeom prst="rect">
            <a:avLst/>
          </a:prstGeom>
        </p:spPr>
      </p:pic>
      <p:pic>
        <p:nvPicPr>
          <p:cNvPr id="13" name="Picture 12">
            <a:extLst>
              <a:ext uri="{FF2B5EF4-FFF2-40B4-BE49-F238E27FC236}">
                <a16:creationId xmlns:a16="http://schemas.microsoft.com/office/drawing/2014/main" id="{1D4E8378-D115-4F06-BB9B-BA1CCB1811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4" name="Rectangle 13">
            <a:extLst>
              <a:ext uri="{FF2B5EF4-FFF2-40B4-BE49-F238E27FC236}">
                <a16:creationId xmlns:a16="http://schemas.microsoft.com/office/drawing/2014/main" id="{02A930CF-2DB4-4E9B-B2D0-F7AD6F5043DF}"/>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5" name="Title 1">
            <a:extLst>
              <a:ext uri="{FF2B5EF4-FFF2-40B4-BE49-F238E27FC236}">
                <a16:creationId xmlns:a16="http://schemas.microsoft.com/office/drawing/2014/main" id="{D8A18C5D-8D73-4243-AB7E-6DE9DE9EFB82}"/>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6" name="Content Placeholder 5">
            <a:extLst>
              <a:ext uri="{FF2B5EF4-FFF2-40B4-BE49-F238E27FC236}">
                <a16:creationId xmlns:a16="http://schemas.microsoft.com/office/drawing/2014/main" id="{27374D45-D596-4931-A7D9-E9615CB1BBBA}"/>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7" name="Text Placeholder 7">
            <a:extLst>
              <a:ext uri="{FF2B5EF4-FFF2-40B4-BE49-F238E27FC236}">
                <a16:creationId xmlns:a16="http://schemas.microsoft.com/office/drawing/2014/main" id="{5A0C0E81-DFB0-4C3E-835C-87942C6DD9D1}"/>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63637922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DEFD-75D2-8C17-4F23-2A96F79DA6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B938C7C-019E-2392-CAE3-26BC17AF166E}"/>
              </a:ext>
            </a:extLst>
          </p:cNvPr>
          <p:cNvSpPr>
            <a:spLocks noGrp="1"/>
          </p:cNvSpPr>
          <p:nvPr>
            <p:ph type="dt" sz="half" idx="10"/>
          </p:nvPr>
        </p:nvSpPr>
        <p:spPr/>
        <p:txBody>
          <a:bodyPr/>
          <a:lstStyle/>
          <a:p>
            <a:fld id="{BAF3E56A-7BFC-4C83-810C-FDBB8EEF6AA8}" type="datetimeFigureOut">
              <a:rPr lang="en-IN" smtClean="0"/>
              <a:t>24-12-2024</a:t>
            </a:fld>
            <a:endParaRPr lang="en-IN"/>
          </a:p>
        </p:txBody>
      </p:sp>
      <p:sp>
        <p:nvSpPr>
          <p:cNvPr id="4" name="Footer Placeholder 3">
            <a:extLst>
              <a:ext uri="{FF2B5EF4-FFF2-40B4-BE49-F238E27FC236}">
                <a16:creationId xmlns:a16="http://schemas.microsoft.com/office/drawing/2014/main" id="{ADE2A813-F254-AD6B-E0E6-0F7AC916D0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7006D9D-E50C-D895-3987-530C3F0EDB39}"/>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2789609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2">
    <p:spTree>
      <p:nvGrpSpPr>
        <p:cNvPr id="1" name=""/>
        <p:cNvGrpSpPr/>
        <p:nvPr/>
      </p:nvGrpSpPr>
      <p:grpSpPr>
        <a:xfrm>
          <a:off x="0" y="0"/>
          <a:ext cx="0" cy="0"/>
          <a:chOff x="0" y="0"/>
          <a:chExt cx="0" cy="0"/>
        </a:xfrm>
      </p:grpSpPr>
      <p:pic>
        <p:nvPicPr>
          <p:cNvPr id="4" name="Picture 3" descr="A picture containing city, day, night sky&#10;&#10;Description automatically generated">
            <a:extLst>
              <a:ext uri="{FF2B5EF4-FFF2-40B4-BE49-F238E27FC236}">
                <a16:creationId xmlns:a16="http://schemas.microsoft.com/office/drawing/2014/main" id="{15F2B439-AB87-A44B-AAD2-92ACF1D84C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05" y="0"/>
            <a:ext cx="12187989" cy="6858000"/>
          </a:xfrm>
          <a:prstGeom prst="rect">
            <a:avLst/>
          </a:prstGeom>
        </p:spPr>
      </p:pic>
      <p:pic>
        <p:nvPicPr>
          <p:cNvPr id="10" name="Picture 9">
            <a:extLst>
              <a:ext uri="{FF2B5EF4-FFF2-40B4-BE49-F238E27FC236}">
                <a16:creationId xmlns:a16="http://schemas.microsoft.com/office/drawing/2014/main" id="{CF4F5B5D-924D-4FC4-AA48-FE15767E9F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2" name="Rectangle 11">
            <a:extLst>
              <a:ext uri="{FF2B5EF4-FFF2-40B4-BE49-F238E27FC236}">
                <a16:creationId xmlns:a16="http://schemas.microsoft.com/office/drawing/2014/main" id="{BCC41CCC-8A20-4CB4-9298-29A4851D9186}"/>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3" name="Title 1">
            <a:extLst>
              <a:ext uri="{FF2B5EF4-FFF2-40B4-BE49-F238E27FC236}">
                <a16:creationId xmlns:a16="http://schemas.microsoft.com/office/drawing/2014/main" id="{D2DB6134-91CD-460B-99AE-FD49373F1DFD}"/>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4" name="Content Placeholder 5">
            <a:extLst>
              <a:ext uri="{FF2B5EF4-FFF2-40B4-BE49-F238E27FC236}">
                <a16:creationId xmlns:a16="http://schemas.microsoft.com/office/drawing/2014/main" id="{920F37D0-0F7F-440E-8EBD-5C18426ADB57}"/>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5" name="Text Placeholder 7">
            <a:extLst>
              <a:ext uri="{FF2B5EF4-FFF2-40B4-BE49-F238E27FC236}">
                <a16:creationId xmlns:a16="http://schemas.microsoft.com/office/drawing/2014/main" id="{8C0F9CE1-D64F-49A6-A367-42D9C71749E2}"/>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178213485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3">
    <p:spTree>
      <p:nvGrpSpPr>
        <p:cNvPr id="1" name=""/>
        <p:cNvGrpSpPr/>
        <p:nvPr/>
      </p:nvGrpSpPr>
      <p:grpSpPr>
        <a:xfrm>
          <a:off x="0" y="0"/>
          <a:ext cx="0" cy="0"/>
          <a:chOff x="0" y="0"/>
          <a:chExt cx="0" cy="0"/>
        </a:xfrm>
      </p:grpSpPr>
      <p:pic>
        <p:nvPicPr>
          <p:cNvPr id="3" name="Picture 2" descr="A picture containing sky, outdoor, light, dark&#10;&#10;Description automatically generated">
            <a:extLst>
              <a:ext uri="{FF2B5EF4-FFF2-40B4-BE49-F238E27FC236}">
                <a16:creationId xmlns:a16="http://schemas.microsoft.com/office/drawing/2014/main" id="{09ECF7F8-1D66-9642-8FF0-D40BC7865B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E2FF4FB9-B881-4A32-A189-3FDC696D0E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3" name="Rectangle 12">
            <a:extLst>
              <a:ext uri="{FF2B5EF4-FFF2-40B4-BE49-F238E27FC236}">
                <a16:creationId xmlns:a16="http://schemas.microsoft.com/office/drawing/2014/main" id="{47FA3153-7855-494B-95F9-BC8685DE3A2D}"/>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4" name="Title 1">
            <a:extLst>
              <a:ext uri="{FF2B5EF4-FFF2-40B4-BE49-F238E27FC236}">
                <a16:creationId xmlns:a16="http://schemas.microsoft.com/office/drawing/2014/main" id="{60565DE9-2E12-4E88-B7E2-0EF876D2E134}"/>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5" name="Content Placeholder 5">
            <a:extLst>
              <a:ext uri="{FF2B5EF4-FFF2-40B4-BE49-F238E27FC236}">
                <a16:creationId xmlns:a16="http://schemas.microsoft.com/office/drawing/2014/main" id="{8D25FCA6-C40D-4EBB-B672-5201556799BE}"/>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6" name="Text Placeholder 7">
            <a:extLst>
              <a:ext uri="{FF2B5EF4-FFF2-40B4-BE49-F238E27FC236}">
                <a16:creationId xmlns:a16="http://schemas.microsoft.com/office/drawing/2014/main" id="{6586DBD5-54B4-4292-B267-E95AAE82EB2C}"/>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3745584503"/>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4">
    <p:spTree>
      <p:nvGrpSpPr>
        <p:cNvPr id="1" name=""/>
        <p:cNvGrpSpPr/>
        <p:nvPr/>
      </p:nvGrpSpPr>
      <p:grpSpPr>
        <a:xfrm>
          <a:off x="0" y="0"/>
          <a:ext cx="0" cy="0"/>
          <a:chOff x="0" y="0"/>
          <a:chExt cx="0" cy="0"/>
        </a:xfrm>
      </p:grpSpPr>
      <p:pic>
        <p:nvPicPr>
          <p:cNvPr id="3" name="Picture 2" descr="A picture containing outdoor, city, laser, night sky&#10;&#10;Description automatically generated">
            <a:extLst>
              <a:ext uri="{FF2B5EF4-FFF2-40B4-BE49-F238E27FC236}">
                <a16:creationId xmlns:a16="http://schemas.microsoft.com/office/drawing/2014/main" id="{A5F333A8-A74B-FB4F-90C9-1E201FE5C8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CF4F5B5D-924D-4FC4-AA48-FE15767E9F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2" name="Rectangle 11">
            <a:extLst>
              <a:ext uri="{FF2B5EF4-FFF2-40B4-BE49-F238E27FC236}">
                <a16:creationId xmlns:a16="http://schemas.microsoft.com/office/drawing/2014/main" id="{BCC41CCC-8A20-4CB4-9298-29A4851D9186}"/>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3" name="Title 1">
            <a:extLst>
              <a:ext uri="{FF2B5EF4-FFF2-40B4-BE49-F238E27FC236}">
                <a16:creationId xmlns:a16="http://schemas.microsoft.com/office/drawing/2014/main" id="{D2DB6134-91CD-460B-99AE-FD49373F1DFD}"/>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4" name="Content Placeholder 5">
            <a:extLst>
              <a:ext uri="{FF2B5EF4-FFF2-40B4-BE49-F238E27FC236}">
                <a16:creationId xmlns:a16="http://schemas.microsoft.com/office/drawing/2014/main" id="{920F37D0-0F7F-440E-8EBD-5C18426ADB57}"/>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5" name="Text Placeholder 7">
            <a:extLst>
              <a:ext uri="{FF2B5EF4-FFF2-40B4-BE49-F238E27FC236}">
                <a16:creationId xmlns:a16="http://schemas.microsoft.com/office/drawing/2014/main" id="{8C0F9CE1-D64F-49A6-A367-42D9C71749E2}"/>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2402767491"/>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5">
    <p:spTree>
      <p:nvGrpSpPr>
        <p:cNvPr id="1" name=""/>
        <p:cNvGrpSpPr/>
        <p:nvPr/>
      </p:nvGrpSpPr>
      <p:grpSpPr>
        <a:xfrm>
          <a:off x="0" y="0"/>
          <a:ext cx="0" cy="0"/>
          <a:chOff x="0" y="0"/>
          <a:chExt cx="0" cy="0"/>
        </a:xfrm>
      </p:grpSpPr>
      <p:pic>
        <p:nvPicPr>
          <p:cNvPr id="3" name="Picture 2" descr="A picture containing water, boat, building, several&#10;&#10;Description automatically generated">
            <a:extLst>
              <a:ext uri="{FF2B5EF4-FFF2-40B4-BE49-F238E27FC236}">
                <a16:creationId xmlns:a16="http://schemas.microsoft.com/office/drawing/2014/main" id="{375B3A82-8126-BA45-9735-39FBC6070F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15DC07A-7F5C-41DF-9A00-15E00E0F8D21}"/>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5" name="Title 1">
            <a:extLst>
              <a:ext uri="{FF2B5EF4-FFF2-40B4-BE49-F238E27FC236}">
                <a16:creationId xmlns:a16="http://schemas.microsoft.com/office/drawing/2014/main" id="{26D5824D-697A-FA4F-A31E-3EBB21B714FE}"/>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6" name="Content Placeholder 5">
            <a:extLst>
              <a:ext uri="{FF2B5EF4-FFF2-40B4-BE49-F238E27FC236}">
                <a16:creationId xmlns:a16="http://schemas.microsoft.com/office/drawing/2014/main" id="{43FA1EA1-6FAE-1E4C-883F-4917A6E0AFEB}"/>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7" name="Text Placeholder 7">
            <a:extLst>
              <a:ext uri="{FF2B5EF4-FFF2-40B4-BE49-F238E27FC236}">
                <a16:creationId xmlns:a16="http://schemas.microsoft.com/office/drawing/2014/main" id="{C8092390-69E2-BC49-BB30-76C95A5EE1FB}"/>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pic>
        <p:nvPicPr>
          <p:cNvPr id="11" name="Picture 10">
            <a:extLst>
              <a:ext uri="{FF2B5EF4-FFF2-40B4-BE49-F238E27FC236}">
                <a16:creationId xmlns:a16="http://schemas.microsoft.com/office/drawing/2014/main" id="{A8FB1CF6-A94D-4933-88C2-57FF845089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1577442718"/>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6">
    <p:spTree>
      <p:nvGrpSpPr>
        <p:cNvPr id="1" name=""/>
        <p:cNvGrpSpPr/>
        <p:nvPr/>
      </p:nvGrpSpPr>
      <p:grpSpPr>
        <a:xfrm>
          <a:off x="0" y="0"/>
          <a:ext cx="0" cy="0"/>
          <a:chOff x="0" y="0"/>
          <a:chExt cx="0" cy="0"/>
        </a:xfrm>
      </p:grpSpPr>
      <p:pic>
        <p:nvPicPr>
          <p:cNvPr id="3" name="Picture 2" descr="A picture containing outdoor object, night sky&#10;&#10;Description automatically generated">
            <a:extLst>
              <a:ext uri="{FF2B5EF4-FFF2-40B4-BE49-F238E27FC236}">
                <a16:creationId xmlns:a16="http://schemas.microsoft.com/office/drawing/2014/main" id="{16549009-9996-C648-B8AD-A06BAC329E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D4E8378-D115-4F06-BB9B-BA1CCB1811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4" name="Rectangle 13">
            <a:extLst>
              <a:ext uri="{FF2B5EF4-FFF2-40B4-BE49-F238E27FC236}">
                <a16:creationId xmlns:a16="http://schemas.microsoft.com/office/drawing/2014/main" id="{02A930CF-2DB4-4E9B-B2D0-F7AD6F5043DF}"/>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5" name="Title 1">
            <a:extLst>
              <a:ext uri="{FF2B5EF4-FFF2-40B4-BE49-F238E27FC236}">
                <a16:creationId xmlns:a16="http://schemas.microsoft.com/office/drawing/2014/main" id="{D8A18C5D-8D73-4243-AB7E-6DE9DE9EFB82}"/>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6" name="Content Placeholder 5">
            <a:extLst>
              <a:ext uri="{FF2B5EF4-FFF2-40B4-BE49-F238E27FC236}">
                <a16:creationId xmlns:a16="http://schemas.microsoft.com/office/drawing/2014/main" id="{27374D45-D596-4931-A7D9-E9615CB1BBBA}"/>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7" name="Text Placeholder 7">
            <a:extLst>
              <a:ext uri="{FF2B5EF4-FFF2-40B4-BE49-F238E27FC236}">
                <a16:creationId xmlns:a16="http://schemas.microsoft.com/office/drawing/2014/main" id="{5A0C0E81-DFB0-4C3E-835C-87942C6DD9D1}"/>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199655267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lor Bar - Navy 65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4276C2-315B-674A-9C54-45CB15C4DFB6}"/>
              </a:ext>
            </a:extLst>
          </p:cNvPr>
          <p:cNvSpPr/>
          <p:nvPr userDrawn="1"/>
        </p:nvSpPr>
        <p:spPr>
          <a:xfrm>
            <a:off x="3578" y="1179099"/>
            <a:ext cx="12188422" cy="4509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481F7E3-0DD9-5840-B2CB-C3A2F7F9543D}"/>
              </a:ext>
            </a:extLst>
          </p:cNvPr>
          <p:cNvPicPr>
            <a:picLocks noChangeAspect="1"/>
          </p:cNvPicPr>
          <p:nvPr userDrawn="1"/>
        </p:nvPicPr>
        <p:blipFill rotWithShape="1">
          <a:blip r:embed="rId2" cstate="screen">
            <a:lum bright="70000" contrast="-70000"/>
            <a:alphaModFix amt="15000"/>
            <a:extLst>
              <a:ext uri="{28A0092B-C50C-407E-A947-70E740481C1C}">
                <a14:useLocalDpi xmlns:a14="http://schemas.microsoft.com/office/drawing/2010/main"/>
              </a:ext>
            </a:extLst>
          </a:blip>
          <a:srcRect/>
          <a:stretch/>
        </p:blipFill>
        <p:spPr>
          <a:xfrm>
            <a:off x="0" y="1179099"/>
            <a:ext cx="12188422" cy="4509521"/>
          </a:xfrm>
          <a:prstGeom prst="rect">
            <a:avLst/>
          </a:prstGeom>
        </p:spPr>
      </p:pic>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5" name="Rectangle 4">
            <a:extLst>
              <a:ext uri="{FF2B5EF4-FFF2-40B4-BE49-F238E27FC236}">
                <a16:creationId xmlns:a16="http://schemas.microsoft.com/office/drawing/2014/main" id="{922DF2E0-781A-4C15-9D32-230E9B9CCED3}"/>
              </a:ext>
            </a:extLst>
          </p:cNvPr>
          <p:cNvSpPr/>
          <p:nvPr userDrawn="1"/>
        </p:nvSpPr>
        <p:spPr>
          <a:xfrm>
            <a:off x="0" y="1179099"/>
            <a:ext cx="6096000" cy="4499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4EE92907-E614-4CC2-98F9-6C40B27EB8FA}"/>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2" name="Oval 1">
            <a:extLst>
              <a:ext uri="{FF2B5EF4-FFF2-40B4-BE49-F238E27FC236}">
                <a16:creationId xmlns:a16="http://schemas.microsoft.com/office/drawing/2014/main" id="{4B49DE00-3FA1-4A05-A64D-060DBBDD82F8}"/>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F28997-F8CF-DB4E-91F9-EADD6EBC4F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158146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lor Bar - IDeaS Blue 3005">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DC367E-34D5-F645-B4BA-D98F12B06788}"/>
              </a:ext>
            </a:extLst>
          </p:cNvPr>
          <p:cNvGrpSpPr/>
          <p:nvPr userDrawn="1"/>
        </p:nvGrpSpPr>
        <p:grpSpPr>
          <a:xfrm>
            <a:off x="6096000" y="1179100"/>
            <a:ext cx="6096000" cy="4499802"/>
            <a:chOff x="6096000" y="1179099"/>
            <a:chExt cx="6096000" cy="4509521"/>
          </a:xfrm>
        </p:grpSpPr>
        <p:sp>
          <p:nvSpPr>
            <p:cNvPr id="7" name="Rectangle 6">
              <a:extLst>
                <a:ext uri="{FF2B5EF4-FFF2-40B4-BE49-F238E27FC236}">
                  <a16:creationId xmlns:a16="http://schemas.microsoft.com/office/drawing/2014/main" id="{BBC26B0A-7EB4-9D47-9875-A75EDB161AC0}"/>
                </a:ext>
              </a:extLst>
            </p:cNvPr>
            <p:cNvSpPr/>
            <p:nvPr userDrawn="1"/>
          </p:nvSpPr>
          <p:spPr>
            <a:xfrm>
              <a:off x="6096000" y="1179099"/>
              <a:ext cx="6096000" cy="45095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02FB7B-629D-0D4D-A0AF-6D7EAEBE84A8}"/>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a:stretch/>
          </p:blipFill>
          <p:spPr>
            <a:xfrm>
              <a:off x="6096000" y="1179100"/>
              <a:ext cx="6092422" cy="4499802"/>
            </a:xfrm>
            <a:prstGeom prst="rect">
              <a:avLst/>
            </a:prstGeom>
          </p:spPr>
        </p:pic>
      </p:grpSp>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14" name="Rectangle 13">
            <a:extLst>
              <a:ext uri="{FF2B5EF4-FFF2-40B4-BE49-F238E27FC236}">
                <a16:creationId xmlns:a16="http://schemas.microsoft.com/office/drawing/2014/main" id="{39253F45-E80C-4EB3-BAF8-859EE87540B0}"/>
              </a:ext>
            </a:extLst>
          </p:cNvPr>
          <p:cNvSpPr/>
          <p:nvPr userDrawn="1"/>
        </p:nvSpPr>
        <p:spPr>
          <a:xfrm>
            <a:off x="0" y="1179099"/>
            <a:ext cx="6096000" cy="4499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FB60E2EF-9A27-47AB-8430-C62EE3E665A4}"/>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18" name="Oval 17">
            <a:extLst>
              <a:ext uri="{FF2B5EF4-FFF2-40B4-BE49-F238E27FC236}">
                <a16:creationId xmlns:a16="http://schemas.microsoft.com/office/drawing/2014/main" id="{644E9923-4AC6-488A-BA98-41A83EE8DC46}"/>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0352AF-A7C7-8F41-A5E9-46B4D9CCF6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9095063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lor Bar - Bright Blue 30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C26B0A-7EB4-9D47-9875-A75EDB161AC0}"/>
              </a:ext>
            </a:extLst>
          </p:cNvPr>
          <p:cNvSpPr/>
          <p:nvPr userDrawn="1"/>
        </p:nvSpPr>
        <p:spPr>
          <a:xfrm>
            <a:off x="3578" y="1179099"/>
            <a:ext cx="12188422" cy="4509521"/>
          </a:xfrm>
          <a:prstGeom prst="rect">
            <a:avLst/>
          </a:prstGeom>
          <a:solidFill>
            <a:srgbClr val="1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809604-F1E7-704A-84D4-00769D4518DA}"/>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a:stretch/>
        </p:blipFill>
        <p:spPr>
          <a:xfrm>
            <a:off x="0" y="1179099"/>
            <a:ext cx="12188422" cy="4509521"/>
          </a:xfrm>
          <a:prstGeom prst="rect">
            <a:avLst/>
          </a:prstGeom>
        </p:spPr>
      </p:pic>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5" name="Rectangle 4">
            <a:extLst>
              <a:ext uri="{FF2B5EF4-FFF2-40B4-BE49-F238E27FC236}">
                <a16:creationId xmlns:a16="http://schemas.microsoft.com/office/drawing/2014/main" id="{2D000054-CD1B-4648-AF37-2893CA6C8C53}"/>
              </a:ext>
            </a:extLst>
          </p:cNvPr>
          <p:cNvSpPr/>
          <p:nvPr userDrawn="1"/>
        </p:nvSpPr>
        <p:spPr>
          <a:xfrm>
            <a:off x="0" y="1179099"/>
            <a:ext cx="6096000" cy="4499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39936421-B2C9-423E-947B-A25538BD2F8A}"/>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13" name="Oval 12">
            <a:extLst>
              <a:ext uri="{FF2B5EF4-FFF2-40B4-BE49-F238E27FC236}">
                <a16:creationId xmlns:a16="http://schemas.microsoft.com/office/drawing/2014/main" id="{70C48B49-7E39-4F9F-9639-E5CCA19E0893}"/>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F2CEC7F-C153-AE4E-9850-0CC3E3744C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9059715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ull Math Web - IDeaS Blue 300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B92AD-7C38-B64E-910C-0750C1AFA88F}"/>
              </a:ext>
            </a:extLst>
          </p:cNvPr>
          <p:cNvSpPr/>
          <p:nvPr/>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a:extLst>
              <a:ext uri="{FF2B5EF4-FFF2-40B4-BE49-F238E27FC236}">
                <a16:creationId xmlns:a16="http://schemas.microsoft.com/office/drawing/2014/main" id="{9054E0AB-7004-B84E-92DB-78AD25689D3F}"/>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7" name="Picture 6">
            <a:extLst>
              <a:ext uri="{FF2B5EF4-FFF2-40B4-BE49-F238E27FC236}">
                <a16:creationId xmlns:a16="http://schemas.microsoft.com/office/drawing/2014/main" id="{B72F1384-EE95-4A49-96B2-D667653212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3716642986"/>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ull Math Web - Navy 65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B2C5C-DC90-8D48-9851-6E9509210C60}"/>
              </a:ext>
            </a:extLst>
          </p:cNvPr>
          <p:cNvSpPr/>
          <p:nvPr/>
        </p:nvSpPr>
        <p:spPr>
          <a:xfrm>
            <a:off x="0" y="0"/>
            <a:ext cx="12192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5" name="Picture 4">
            <a:extLst>
              <a:ext uri="{FF2B5EF4-FFF2-40B4-BE49-F238E27FC236}">
                <a16:creationId xmlns:a16="http://schemas.microsoft.com/office/drawing/2014/main" id="{AE72D3B0-BE1F-604D-85F0-22A257ECB825}"/>
              </a:ext>
            </a:extLst>
          </p:cNvPr>
          <p:cNvPicPr>
            <a:picLocks noChangeAspect="1"/>
          </p:cNvPicPr>
          <p:nvPr userDrawn="1"/>
        </p:nvPicPr>
        <p:blipFill rotWithShape="1">
          <a:blip r:embed="rId2" cstate="screen">
            <a:lum bright="70000" contrast="-70000"/>
            <a:alphaModFix amt="7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8" name="Picture 7">
            <a:extLst>
              <a:ext uri="{FF2B5EF4-FFF2-40B4-BE49-F238E27FC236}">
                <a16:creationId xmlns:a16="http://schemas.microsoft.com/office/drawing/2014/main" id="{88D6F665-B107-C24D-B362-4D14438AEC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114564556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7BA148-B537-5221-8D98-6D8975B1E739}"/>
              </a:ext>
            </a:extLst>
          </p:cNvPr>
          <p:cNvSpPr>
            <a:spLocks noGrp="1"/>
          </p:cNvSpPr>
          <p:nvPr>
            <p:ph type="dt" sz="half" idx="10"/>
          </p:nvPr>
        </p:nvSpPr>
        <p:spPr/>
        <p:txBody>
          <a:bodyPr/>
          <a:lstStyle/>
          <a:p>
            <a:fld id="{BAF3E56A-7BFC-4C83-810C-FDBB8EEF6AA8}" type="datetimeFigureOut">
              <a:rPr lang="en-IN" smtClean="0"/>
              <a:t>24-12-2024</a:t>
            </a:fld>
            <a:endParaRPr lang="en-IN"/>
          </a:p>
        </p:txBody>
      </p:sp>
      <p:sp>
        <p:nvSpPr>
          <p:cNvPr id="3" name="Footer Placeholder 2">
            <a:extLst>
              <a:ext uri="{FF2B5EF4-FFF2-40B4-BE49-F238E27FC236}">
                <a16:creationId xmlns:a16="http://schemas.microsoft.com/office/drawing/2014/main" id="{38EF8636-F5E2-2A35-0DC1-A7F2096ABCB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C759C8-FB90-4449-53BE-7B9A74998A6E}"/>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40163724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ull Math Web - Bright Blue 30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4BE17B-690A-9446-B8B0-24A43BA78643}"/>
              </a:ext>
            </a:extLst>
          </p:cNvPr>
          <p:cNvSpPr/>
          <p:nvPr userDrawn="1"/>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28E9C35-FD9C-C946-8DC8-BB288AF8638B}"/>
              </a:ext>
            </a:extLst>
          </p:cNvPr>
          <p:cNvPicPr>
            <a:picLocks noChangeAspect="1"/>
          </p:cNvPicPr>
          <p:nvPr userDrawn="1"/>
        </p:nvPicPr>
        <p:blipFill rotWithShape="1">
          <a:blip r:embed="rId2" cstate="screen">
            <a:lum bright="70000" contrast="-70000"/>
            <a:alphaModFix amt="8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7" name="Picture 6">
            <a:extLst>
              <a:ext uri="{FF2B5EF4-FFF2-40B4-BE49-F238E27FC236}">
                <a16:creationId xmlns:a16="http://schemas.microsoft.com/office/drawing/2014/main" id="{7317CCBC-4658-AD43-AB56-00954C6B264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2680043946"/>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terior - Technology - 3 Presenter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7777BF7-DB87-9543-90F9-9E84D6862908}"/>
              </a:ext>
            </a:extLst>
          </p:cNvPr>
          <p:cNvGrpSpPr/>
          <p:nvPr userDrawn="1"/>
        </p:nvGrpSpPr>
        <p:grpSpPr>
          <a:xfrm>
            <a:off x="0" y="0"/>
            <a:ext cx="12192000" cy="6858000"/>
            <a:chOff x="0" y="0"/>
            <a:chExt cx="12192000" cy="6858000"/>
          </a:xfrm>
        </p:grpSpPr>
        <p:pic>
          <p:nvPicPr>
            <p:cNvPr id="16" name="Picture 15" descr="A picture containing outdoor, blue&#10;&#10;Description automatically generated">
              <a:extLst>
                <a:ext uri="{FF2B5EF4-FFF2-40B4-BE49-F238E27FC236}">
                  <a16:creationId xmlns:a16="http://schemas.microsoft.com/office/drawing/2014/main" id="{C12E58C7-A04A-764E-A470-9CC990B4F6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Picture 16" descr="Shape&#10;&#10;Description automatically generated">
              <a:extLst>
                <a:ext uri="{FF2B5EF4-FFF2-40B4-BE49-F238E27FC236}">
                  <a16:creationId xmlns:a16="http://schemas.microsoft.com/office/drawing/2014/main" id="{215E6CD6-3D49-824E-ADAD-2B5EFA1379F2}"/>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
        <p:nvSpPr>
          <p:cNvPr id="28" name="Text Placeholder 24">
            <a:extLst>
              <a:ext uri="{FF2B5EF4-FFF2-40B4-BE49-F238E27FC236}">
                <a16:creationId xmlns:a16="http://schemas.microsoft.com/office/drawing/2014/main" id="{74007893-92CA-4A17-84ED-87A620AACFF8}"/>
              </a:ext>
            </a:extLst>
          </p:cNvPr>
          <p:cNvSpPr>
            <a:spLocks noGrp="1"/>
          </p:cNvSpPr>
          <p:nvPr>
            <p:ph type="body" sz="quarter" idx="15" hasCustomPrompt="1"/>
          </p:nvPr>
        </p:nvSpPr>
        <p:spPr>
          <a:xfrm>
            <a:off x="864179"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29" name="Text Placeholder 26">
            <a:extLst>
              <a:ext uri="{FF2B5EF4-FFF2-40B4-BE49-F238E27FC236}">
                <a16:creationId xmlns:a16="http://schemas.microsoft.com/office/drawing/2014/main" id="{CA12E57C-9648-476C-883A-20D2FDD8404B}"/>
              </a:ext>
            </a:extLst>
          </p:cNvPr>
          <p:cNvSpPr>
            <a:spLocks noGrp="1"/>
          </p:cNvSpPr>
          <p:nvPr>
            <p:ph type="body" sz="quarter" idx="16" hasCustomPrompt="1"/>
          </p:nvPr>
        </p:nvSpPr>
        <p:spPr>
          <a:xfrm>
            <a:off x="862591"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0" name="Text Placeholder 24">
            <a:extLst>
              <a:ext uri="{FF2B5EF4-FFF2-40B4-BE49-F238E27FC236}">
                <a16:creationId xmlns:a16="http://schemas.microsoft.com/office/drawing/2014/main" id="{3D9CB943-C1D1-42C2-BD7D-FEE2544FBFE6}"/>
              </a:ext>
            </a:extLst>
          </p:cNvPr>
          <p:cNvSpPr>
            <a:spLocks noGrp="1"/>
          </p:cNvSpPr>
          <p:nvPr>
            <p:ph type="body" sz="quarter" idx="17" hasCustomPrompt="1"/>
          </p:nvPr>
        </p:nvSpPr>
        <p:spPr>
          <a:xfrm>
            <a:off x="4454374"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31" name="Text Placeholder 26">
            <a:extLst>
              <a:ext uri="{FF2B5EF4-FFF2-40B4-BE49-F238E27FC236}">
                <a16:creationId xmlns:a16="http://schemas.microsoft.com/office/drawing/2014/main" id="{2C44BCC3-CA4E-4177-9184-E010A30F3C1C}"/>
              </a:ext>
            </a:extLst>
          </p:cNvPr>
          <p:cNvSpPr>
            <a:spLocks noGrp="1"/>
          </p:cNvSpPr>
          <p:nvPr>
            <p:ph type="body" sz="quarter" idx="18" hasCustomPrompt="1"/>
          </p:nvPr>
        </p:nvSpPr>
        <p:spPr>
          <a:xfrm>
            <a:off x="4454374"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3" name="Text Placeholder 24">
            <a:extLst>
              <a:ext uri="{FF2B5EF4-FFF2-40B4-BE49-F238E27FC236}">
                <a16:creationId xmlns:a16="http://schemas.microsoft.com/office/drawing/2014/main" id="{1AB51166-5CB1-4366-B89A-AD9788D507E5}"/>
              </a:ext>
            </a:extLst>
          </p:cNvPr>
          <p:cNvSpPr>
            <a:spLocks noGrp="1"/>
          </p:cNvSpPr>
          <p:nvPr>
            <p:ph type="body" sz="quarter" idx="20" hasCustomPrompt="1"/>
          </p:nvPr>
        </p:nvSpPr>
        <p:spPr>
          <a:xfrm>
            <a:off x="8044569"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34" name="Text Placeholder 26">
            <a:extLst>
              <a:ext uri="{FF2B5EF4-FFF2-40B4-BE49-F238E27FC236}">
                <a16:creationId xmlns:a16="http://schemas.microsoft.com/office/drawing/2014/main" id="{F719FB00-6FF9-4375-8682-B34FEE075632}"/>
              </a:ext>
            </a:extLst>
          </p:cNvPr>
          <p:cNvSpPr>
            <a:spLocks noGrp="1"/>
          </p:cNvSpPr>
          <p:nvPr>
            <p:ph type="body" sz="quarter" idx="21" hasCustomPrompt="1"/>
          </p:nvPr>
        </p:nvSpPr>
        <p:spPr>
          <a:xfrm>
            <a:off x="8044569"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8" name="Picture Placeholder 8">
            <a:extLst>
              <a:ext uri="{FF2B5EF4-FFF2-40B4-BE49-F238E27FC236}">
                <a16:creationId xmlns:a16="http://schemas.microsoft.com/office/drawing/2014/main" id="{DC5E04CB-681C-4421-9901-1303DC28C783}"/>
              </a:ext>
            </a:extLst>
          </p:cNvPr>
          <p:cNvSpPr>
            <a:spLocks noGrp="1"/>
          </p:cNvSpPr>
          <p:nvPr>
            <p:ph type="pic" sz="quarter" idx="22"/>
          </p:nvPr>
        </p:nvSpPr>
        <p:spPr>
          <a:xfrm>
            <a:off x="1256368"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
        <p:nvSpPr>
          <p:cNvPr id="39" name="Picture Placeholder 8">
            <a:extLst>
              <a:ext uri="{FF2B5EF4-FFF2-40B4-BE49-F238E27FC236}">
                <a16:creationId xmlns:a16="http://schemas.microsoft.com/office/drawing/2014/main" id="{0400650F-2CDE-44D2-A142-19AEF316616A}"/>
              </a:ext>
            </a:extLst>
          </p:cNvPr>
          <p:cNvSpPr>
            <a:spLocks noGrp="1"/>
          </p:cNvSpPr>
          <p:nvPr>
            <p:ph type="pic" sz="quarter" idx="23"/>
          </p:nvPr>
        </p:nvSpPr>
        <p:spPr>
          <a:xfrm>
            <a:off x="4777429"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
        <p:nvSpPr>
          <p:cNvPr id="40" name="Picture Placeholder 8">
            <a:extLst>
              <a:ext uri="{FF2B5EF4-FFF2-40B4-BE49-F238E27FC236}">
                <a16:creationId xmlns:a16="http://schemas.microsoft.com/office/drawing/2014/main" id="{727B106E-5FF5-43A9-9CC1-F68B0A9B8E13}"/>
              </a:ext>
            </a:extLst>
          </p:cNvPr>
          <p:cNvSpPr>
            <a:spLocks noGrp="1"/>
          </p:cNvSpPr>
          <p:nvPr>
            <p:ph type="pic" sz="quarter" idx="24"/>
          </p:nvPr>
        </p:nvSpPr>
        <p:spPr>
          <a:xfrm>
            <a:off x="8389282"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22149928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vent Presenter">
    <p:spTree>
      <p:nvGrpSpPr>
        <p:cNvPr id="1" name=""/>
        <p:cNvGrpSpPr/>
        <p:nvPr/>
      </p:nvGrpSpPr>
      <p:grpSpPr>
        <a:xfrm>
          <a:off x="0" y="0"/>
          <a:ext cx="0" cy="0"/>
          <a:chOff x="0" y="0"/>
          <a:chExt cx="0" cy="0"/>
        </a:xfrm>
      </p:grpSpPr>
      <p:pic>
        <p:nvPicPr>
          <p:cNvPr id="28" name="Picture 27" descr="A picture containing outdoor, blue&#10;&#10;Description automatically generated">
            <a:extLst>
              <a:ext uri="{FF2B5EF4-FFF2-40B4-BE49-F238E27FC236}">
                <a16:creationId xmlns:a16="http://schemas.microsoft.com/office/drawing/2014/main" id="{18183867-A479-9543-B21B-315730DF180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8086"/>
          <a:stretch/>
        </p:blipFill>
        <p:spPr>
          <a:xfrm>
            <a:off x="0" y="0"/>
            <a:ext cx="3891065" cy="6858000"/>
          </a:xfrm>
          <a:prstGeom prst="rect">
            <a:avLst/>
          </a:prstGeom>
        </p:spPr>
      </p:pic>
      <p:pic>
        <p:nvPicPr>
          <p:cNvPr id="29" name="Picture 28" descr="Shape&#10;&#10;Description automatically generated">
            <a:extLst>
              <a:ext uri="{FF2B5EF4-FFF2-40B4-BE49-F238E27FC236}">
                <a16:creationId xmlns:a16="http://schemas.microsoft.com/office/drawing/2014/main" id="{4107C926-4242-C24C-B90B-53B5D9AE398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68086"/>
          <a:stretch/>
        </p:blipFill>
        <p:spPr>
          <a:xfrm>
            <a:off x="0" y="0"/>
            <a:ext cx="3891065" cy="6858000"/>
          </a:xfrm>
          <a:prstGeom prst="rect">
            <a:avLst/>
          </a:prstGeom>
        </p:spPr>
      </p:pic>
      <p:grpSp>
        <p:nvGrpSpPr>
          <p:cNvPr id="21" name="Group 20">
            <a:extLst>
              <a:ext uri="{FF2B5EF4-FFF2-40B4-BE49-F238E27FC236}">
                <a16:creationId xmlns:a16="http://schemas.microsoft.com/office/drawing/2014/main" id="{8E6FA265-C2C1-4F1D-956B-BF968C77C6E4}"/>
              </a:ext>
            </a:extLst>
          </p:cNvPr>
          <p:cNvGrpSpPr/>
          <p:nvPr userDrawn="1"/>
        </p:nvGrpSpPr>
        <p:grpSpPr>
          <a:xfrm>
            <a:off x="4396387" y="1604742"/>
            <a:ext cx="7314110" cy="1784137"/>
            <a:chOff x="6246629" y="802758"/>
            <a:chExt cx="5422605" cy="877186"/>
          </a:xfrm>
        </p:grpSpPr>
        <p:sp>
          <p:nvSpPr>
            <p:cNvPr id="22" name="Rectangle 21">
              <a:extLst>
                <a:ext uri="{FF2B5EF4-FFF2-40B4-BE49-F238E27FC236}">
                  <a16:creationId xmlns:a16="http://schemas.microsoft.com/office/drawing/2014/main" id="{AC18B504-D369-42B7-9CC9-700D6C6F244C}"/>
                </a:ext>
              </a:extLst>
            </p:cNvPr>
            <p:cNvSpPr/>
            <p:nvPr/>
          </p:nvSpPr>
          <p:spPr>
            <a:xfrm>
              <a:off x="6246629" y="802758"/>
              <a:ext cx="111642"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A22D4A-A54F-4FFC-A920-898ABEF979CA}"/>
                </a:ext>
              </a:extLst>
            </p:cNvPr>
            <p:cNvSpPr/>
            <p:nvPr/>
          </p:nvSpPr>
          <p:spPr>
            <a:xfrm>
              <a:off x="6358271" y="802758"/>
              <a:ext cx="5310963"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10" name="Title 1">
            <a:extLst>
              <a:ext uri="{FF2B5EF4-FFF2-40B4-BE49-F238E27FC236}">
                <a16:creationId xmlns:a16="http://schemas.microsoft.com/office/drawing/2014/main" id="{96353F6B-48D9-7A4C-98DF-36D4951B115E}"/>
              </a:ext>
            </a:extLst>
          </p:cNvPr>
          <p:cNvSpPr>
            <a:spLocks noGrp="1"/>
          </p:cNvSpPr>
          <p:nvPr userDrawn="1">
            <p:ph type="title" hasCustomPrompt="1"/>
          </p:nvPr>
        </p:nvSpPr>
        <p:spPr>
          <a:xfrm>
            <a:off x="4752718" y="1832451"/>
            <a:ext cx="6759034" cy="736935"/>
          </a:xfrm>
          <a:prstGeom prst="rect">
            <a:avLst/>
          </a:prstGeom>
        </p:spPr>
        <p:txBody>
          <a:bodyPr/>
          <a:lstStyle>
            <a:lvl1pPr algn="l">
              <a:defRPr sz="4000" b="0" i="0" baseline="0">
                <a:solidFill>
                  <a:schemeClr val="tx2"/>
                </a:solidFill>
                <a:latin typeface="Rockwell" charset="0"/>
                <a:ea typeface="Rockwell" charset="0"/>
                <a:cs typeface="Rockwell" charset="0"/>
              </a:defRPr>
            </a:lvl1pPr>
          </a:lstStyle>
          <a:p>
            <a:r>
              <a:rPr lang="en-US" dirty="0"/>
              <a:t>Name Here</a:t>
            </a:r>
          </a:p>
        </p:txBody>
      </p:sp>
      <p:sp>
        <p:nvSpPr>
          <p:cNvPr id="11" name="Text Placeholder 23">
            <a:extLst>
              <a:ext uri="{FF2B5EF4-FFF2-40B4-BE49-F238E27FC236}">
                <a16:creationId xmlns:a16="http://schemas.microsoft.com/office/drawing/2014/main" id="{2D045A30-7190-464A-95E2-97F48EDCFE47}"/>
              </a:ext>
            </a:extLst>
          </p:cNvPr>
          <p:cNvSpPr>
            <a:spLocks noGrp="1"/>
          </p:cNvSpPr>
          <p:nvPr userDrawn="1">
            <p:ph type="body" sz="quarter" idx="10" hasCustomPrompt="1"/>
          </p:nvPr>
        </p:nvSpPr>
        <p:spPr>
          <a:xfrm>
            <a:off x="4752718" y="2634193"/>
            <a:ext cx="6759040" cy="586182"/>
          </a:xfrm>
          <a:prstGeom prst="rect">
            <a:avLst/>
          </a:prstGeom>
        </p:spPr>
        <p:txBody>
          <a:bodyPr/>
          <a:lstStyle>
            <a:lvl1pPr algn="l">
              <a:buNone/>
              <a:defRPr sz="20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Location</a:t>
            </a:r>
          </a:p>
        </p:txBody>
      </p:sp>
      <p:sp>
        <p:nvSpPr>
          <p:cNvPr id="12" name="Picture Placeholder 8">
            <a:extLst>
              <a:ext uri="{FF2B5EF4-FFF2-40B4-BE49-F238E27FC236}">
                <a16:creationId xmlns:a16="http://schemas.microsoft.com/office/drawing/2014/main" id="{85E4AA8E-2623-864E-8D14-79AADBA170F8}"/>
              </a:ext>
            </a:extLst>
          </p:cNvPr>
          <p:cNvSpPr>
            <a:spLocks noGrp="1"/>
          </p:cNvSpPr>
          <p:nvPr userDrawn="1">
            <p:ph type="pic" sz="quarter" idx="11"/>
          </p:nvPr>
        </p:nvSpPr>
        <p:spPr>
          <a:xfrm>
            <a:off x="481497" y="1827614"/>
            <a:ext cx="2799320" cy="2996879"/>
          </a:xfrm>
          <a:prstGeom prst="rect">
            <a:avLst/>
          </a:prstGeom>
          <a:solidFill>
            <a:schemeClr val="bg1">
              <a:lumMod val="95000"/>
            </a:schemeClr>
          </a:solidFill>
        </p:spPr>
        <p:txBody>
          <a:bodyPr/>
          <a:lstStyle>
            <a:lvl1pPr marL="0" indent="0">
              <a:buNone/>
              <a:defRPr/>
            </a:lvl1pPr>
          </a:lstStyle>
          <a:p>
            <a:endParaRPr lang="en-US" dirty="0"/>
          </a:p>
        </p:txBody>
      </p:sp>
      <p:sp>
        <p:nvSpPr>
          <p:cNvPr id="14" name="Text Placeholder 23">
            <a:extLst>
              <a:ext uri="{FF2B5EF4-FFF2-40B4-BE49-F238E27FC236}">
                <a16:creationId xmlns:a16="http://schemas.microsoft.com/office/drawing/2014/main" id="{7121EEB3-7F61-774D-865E-47A207CF74A6}"/>
              </a:ext>
            </a:extLst>
          </p:cNvPr>
          <p:cNvSpPr>
            <a:spLocks noGrp="1"/>
          </p:cNvSpPr>
          <p:nvPr userDrawn="1">
            <p:ph type="body" sz="quarter" idx="12" hasCustomPrompt="1"/>
          </p:nvPr>
        </p:nvSpPr>
        <p:spPr>
          <a:xfrm>
            <a:off x="5214561" y="3544656"/>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Email</a:t>
            </a:r>
          </a:p>
        </p:txBody>
      </p:sp>
      <p:pic>
        <p:nvPicPr>
          <p:cNvPr id="15" name="Graphic 14">
            <a:extLst>
              <a:ext uri="{FF2B5EF4-FFF2-40B4-BE49-F238E27FC236}">
                <a16:creationId xmlns:a16="http://schemas.microsoft.com/office/drawing/2014/main" id="{F923D7D9-EDED-6F41-AD84-D19ACD0469B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52718" y="3598837"/>
            <a:ext cx="391133" cy="293350"/>
          </a:xfrm>
          <a:prstGeom prst="rect">
            <a:avLst/>
          </a:prstGeom>
        </p:spPr>
      </p:pic>
      <p:sp>
        <p:nvSpPr>
          <p:cNvPr id="16" name="Text Placeholder 23">
            <a:extLst>
              <a:ext uri="{FF2B5EF4-FFF2-40B4-BE49-F238E27FC236}">
                <a16:creationId xmlns:a16="http://schemas.microsoft.com/office/drawing/2014/main" id="{CAE59A55-AD60-584C-8B93-C0912D0C6F81}"/>
              </a:ext>
            </a:extLst>
          </p:cNvPr>
          <p:cNvSpPr>
            <a:spLocks noGrp="1"/>
          </p:cNvSpPr>
          <p:nvPr userDrawn="1">
            <p:ph type="body" sz="quarter" idx="13" hasCustomPrompt="1"/>
          </p:nvPr>
        </p:nvSpPr>
        <p:spPr>
          <a:xfrm>
            <a:off x="5214561" y="4019491"/>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Phone</a:t>
            </a:r>
          </a:p>
        </p:txBody>
      </p:sp>
      <p:pic>
        <p:nvPicPr>
          <p:cNvPr id="17" name="Graphic 16">
            <a:extLst>
              <a:ext uri="{FF2B5EF4-FFF2-40B4-BE49-F238E27FC236}">
                <a16:creationId xmlns:a16="http://schemas.microsoft.com/office/drawing/2014/main" id="{DC6728A6-1DC5-3D4D-B77C-1A87AD88A503}"/>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53245" y="3982323"/>
            <a:ext cx="390078" cy="390078"/>
          </a:xfrm>
          <a:prstGeom prst="rect">
            <a:avLst/>
          </a:prstGeom>
        </p:spPr>
      </p:pic>
      <p:sp>
        <p:nvSpPr>
          <p:cNvPr id="18" name="Text Placeholder 23">
            <a:extLst>
              <a:ext uri="{FF2B5EF4-FFF2-40B4-BE49-F238E27FC236}">
                <a16:creationId xmlns:a16="http://schemas.microsoft.com/office/drawing/2014/main" id="{AF2A55BC-431B-294C-B256-E282BA749020}"/>
              </a:ext>
            </a:extLst>
          </p:cNvPr>
          <p:cNvSpPr>
            <a:spLocks noGrp="1"/>
          </p:cNvSpPr>
          <p:nvPr userDrawn="1">
            <p:ph type="body" sz="quarter" idx="14" hasCustomPrompt="1"/>
          </p:nvPr>
        </p:nvSpPr>
        <p:spPr>
          <a:xfrm>
            <a:off x="5214561" y="4515039"/>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sz="2000" dirty="0">
                <a:latin typeface="Segoe UI" panose="020B0502040204020203" pitchFamily="34" charset="0"/>
              </a:rPr>
              <a:t>LinkedIn</a:t>
            </a:r>
            <a:endParaRPr lang="en-US" dirty="0"/>
          </a:p>
        </p:txBody>
      </p:sp>
      <p:sp>
        <p:nvSpPr>
          <p:cNvPr id="19" name="Graphic 1">
            <a:extLst>
              <a:ext uri="{FF2B5EF4-FFF2-40B4-BE49-F238E27FC236}">
                <a16:creationId xmlns:a16="http://schemas.microsoft.com/office/drawing/2014/main" id="{AE9CFF94-6326-2B4C-AA79-31EB99943D1E}"/>
              </a:ext>
            </a:extLst>
          </p:cNvPr>
          <p:cNvSpPr/>
          <p:nvPr userDrawn="1"/>
        </p:nvSpPr>
        <p:spPr>
          <a:xfrm>
            <a:off x="4753245" y="4483052"/>
            <a:ext cx="390078" cy="390078"/>
          </a:xfrm>
          <a:custGeom>
            <a:avLst/>
            <a:gdLst>
              <a:gd name="connsiteX0" fmla="*/ 390078 w 390078"/>
              <a:gd name="connsiteY0" fmla="*/ 0 h 390078"/>
              <a:gd name="connsiteX1" fmla="*/ 0 w 390078"/>
              <a:gd name="connsiteY1" fmla="*/ 0 h 390078"/>
              <a:gd name="connsiteX2" fmla="*/ 0 w 390078"/>
              <a:gd name="connsiteY2" fmla="*/ 390078 h 390078"/>
              <a:gd name="connsiteX3" fmla="*/ 390078 w 390078"/>
              <a:gd name="connsiteY3" fmla="*/ 390078 h 390078"/>
              <a:gd name="connsiteX4" fmla="*/ 390078 w 390078"/>
              <a:gd name="connsiteY4" fmla="*/ 0 h 390078"/>
              <a:gd name="connsiteX5" fmla="*/ 115743 w 390078"/>
              <a:gd name="connsiteY5" fmla="*/ 332359 h 390078"/>
              <a:gd name="connsiteX6" fmla="*/ 57841 w 390078"/>
              <a:gd name="connsiteY6" fmla="*/ 332359 h 390078"/>
              <a:gd name="connsiteX7" fmla="*/ 57841 w 390078"/>
              <a:gd name="connsiteY7" fmla="*/ 146218 h 390078"/>
              <a:gd name="connsiteX8" fmla="*/ 115743 w 390078"/>
              <a:gd name="connsiteY8" fmla="*/ 146218 h 390078"/>
              <a:gd name="connsiteX9" fmla="*/ 115743 w 390078"/>
              <a:gd name="connsiteY9" fmla="*/ 332359 h 390078"/>
              <a:gd name="connsiteX10" fmla="*/ 78930 w 390078"/>
              <a:gd name="connsiteY10" fmla="*/ 119888 h 390078"/>
              <a:gd name="connsiteX11" fmla="*/ 54062 w 390078"/>
              <a:gd name="connsiteY11" fmla="*/ 94838 h 390078"/>
              <a:gd name="connsiteX12" fmla="*/ 90876 w 390078"/>
              <a:gd name="connsiteY12" fmla="*/ 53880 h 390078"/>
              <a:gd name="connsiteX13" fmla="*/ 120010 w 390078"/>
              <a:gd name="connsiteY13" fmla="*/ 82587 h 390078"/>
              <a:gd name="connsiteX14" fmla="*/ 78930 w 390078"/>
              <a:gd name="connsiteY14" fmla="*/ 119888 h 390078"/>
              <a:gd name="connsiteX15" fmla="*/ 332420 w 390078"/>
              <a:gd name="connsiteY15" fmla="*/ 332359 h 390078"/>
              <a:gd name="connsiteX16" fmla="*/ 274578 w 390078"/>
              <a:gd name="connsiteY16" fmla="*/ 332359 h 390078"/>
              <a:gd name="connsiteX17" fmla="*/ 274578 w 390078"/>
              <a:gd name="connsiteY17" fmla="*/ 241848 h 390078"/>
              <a:gd name="connsiteX18" fmla="*/ 244530 w 390078"/>
              <a:gd name="connsiteY18" fmla="*/ 192479 h 390078"/>
              <a:gd name="connsiteX19" fmla="*/ 209850 w 390078"/>
              <a:gd name="connsiteY19" fmla="*/ 240264 h 390078"/>
              <a:gd name="connsiteX20" fmla="*/ 209850 w 390078"/>
              <a:gd name="connsiteY20" fmla="*/ 332359 h 390078"/>
              <a:gd name="connsiteX21" fmla="*/ 152069 w 390078"/>
              <a:gd name="connsiteY21" fmla="*/ 332359 h 390078"/>
              <a:gd name="connsiteX22" fmla="*/ 152069 w 390078"/>
              <a:gd name="connsiteY22" fmla="*/ 146218 h 390078"/>
              <a:gd name="connsiteX23" fmla="*/ 207534 w 390078"/>
              <a:gd name="connsiteY23" fmla="*/ 146218 h 390078"/>
              <a:gd name="connsiteX24" fmla="*/ 207534 w 390078"/>
              <a:gd name="connsiteY24" fmla="*/ 171695 h 390078"/>
              <a:gd name="connsiteX25" fmla="*/ 208326 w 390078"/>
              <a:gd name="connsiteY25" fmla="*/ 171695 h 390078"/>
              <a:gd name="connsiteX26" fmla="*/ 263059 w 390078"/>
              <a:gd name="connsiteY26" fmla="*/ 141647 h 390078"/>
              <a:gd name="connsiteX27" fmla="*/ 332481 w 390078"/>
              <a:gd name="connsiteY27" fmla="*/ 230329 h 390078"/>
              <a:gd name="connsiteX28" fmla="*/ 332481 w 390078"/>
              <a:gd name="connsiteY28" fmla="*/ 332359 h 39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078" h="390078">
                <a:moveTo>
                  <a:pt x="390078" y="0"/>
                </a:moveTo>
                <a:lnTo>
                  <a:pt x="0" y="0"/>
                </a:lnTo>
                <a:lnTo>
                  <a:pt x="0" y="390078"/>
                </a:lnTo>
                <a:lnTo>
                  <a:pt x="390078" y="390078"/>
                </a:lnTo>
                <a:lnTo>
                  <a:pt x="390078" y="0"/>
                </a:lnTo>
                <a:close/>
                <a:moveTo>
                  <a:pt x="115743" y="332359"/>
                </a:moveTo>
                <a:lnTo>
                  <a:pt x="57841" y="332359"/>
                </a:lnTo>
                <a:lnTo>
                  <a:pt x="57841" y="146218"/>
                </a:lnTo>
                <a:lnTo>
                  <a:pt x="115743" y="146218"/>
                </a:lnTo>
                <a:lnTo>
                  <a:pt x="115743" y="332359"/>
                </a:lnTo>
                <a:close/>
                <a:moveTo>
                  <a:pt x="78930" y="119888"/>
                </a:moveTo>
                <a:cubicBezTo>
                  <a:pt x="66618" y="117084"/>
                  <a:pt x="56744" y="107150"/>
                  <a:pt x="54062" y="94838"/>
                </a:cubicBezTo>
                <a:cubicBezTo>
                  <a:pt x="48943" y="71616"/>
                  <a:pt x="67898" y="51198"/>
                  <a:pt x="90876" y="53880"/>
                </a:cubicBezTo>
                <a:cubicBezTo>
                  <a:pt x="105748" y="55647"/>
                  <a:pt x="117999" y="67715"/>
                  <a:pt x="120010" y="82587"/>
                </a:cubicBezTo>
                <a:cubicBezTo>
                  <a:pt x="123057" y="105870"/>
                  <a:pt x="102395" y="125252"/>
                  <a:pt x="78930" y="119888"/>
                </a:cubicBezTo>
                <a:close/>
                <a:moveTo>
                  <a:pt x="332420" y="332359"/>
                </a:moveTo>
                <a:lnTo>
                  <a:pt x="274578" y="332359"/>
                </a:lnTo>
                <a:lnTo>
                  <a:pt x="274578" y="241848"/>
                </a:lnTo>
                <a:cubicBezTo>
                  <a:pt x="274578" y="220272"/>
                  <a:pt x="274213" y="192479"/>
                  <a:pt x="244530" y="192479"/>
                </a:cubicBezTo>
                <a:cubicBezTo>
                  <a:pt x="214421" y="192479"/>
                  <a:pt x="209850" y="216006"/>
                  <a:pt x="209850" y="240264"/>
                </a:cubicBezTo>
                <a:lnTo>
                  <a:pt x="209850" y="332359"/>
                </a:lnTo>
                <a:lnTo>
                  <a:pt x="152069" y="332359"/>
                </a:lnTo>
                <a:lnTo>
                  <a:pt x="152069" y="146218"/>
                </a:lnTo>
                <a:lnTo>
                  <a:pt x="207534" y="146218"/>
                </a:lnTo>
                <a:lnTo>
                  <a:pt x="207534" y="171695"/>
                </a:lnTo>
                <a:lnTo>
                  <a:pt x="208326" y="171695"/>
                </a:lnTo>
                <a:cubicBezTo>
                  <a:pt x="216067" y="157067"/>
                  <a:pt x="234900" y="141647"/>
                  <a:pt x="263059" y="141647"/>
                </a:cubicBezTo>
                <a:cubicBezTo>
                  <a:pt x="321632" y="141647"/>
                  <a:pt x="332481" y="180167"/>
                  <a:pt x="332481" y="230329"/>
                </a:cubicBezTo>
                <a:lnTo>
                  <a:pt x="332481" y="332359"/>
                </a:lnTo>
                <a:close/>
              </a:path>
            </a:pathLst>
          </a:custGeom>
          <a:solidFill>
            <a:schemeClr val="tx2"/>
          </a:solidFill>
          <a:ln w="5953" cap="flat">
            <a:noFill/>
            <a:prstDash val="solid"/>
            <a:miter/>
          </a:ln>
        </p:spPr>
        <p:txBody>
          <a:bodyPr rtlCol="0" anchor="ctr"/>
          <a:lstStyle/>
          <a:p>
            <a:endParaRPr lang="en-US"/>
          </a:p>
        </p:txBody>
      </p:sp>
    </p:spTree>
    <p:extLst>
      <p:ext uri="{BB962C8B-B14F-4D97-AF65-F5344CB8AC3E}">
        <p14:creationId xmlns:p14="http://schemas.microsoft.com/office/powerpoint/2010/main" val="3972420934"/>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vent Presenter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5894B66-5748-A446-B5E8-3ADD807BEE5C}"/>
              </a:ext>
            </a:extLst>
          </p:cNvPr>
          <p:cNvGrpSpPr/>
          <p:nvPr userDrawn="1"/>
        </p:nvGrpSpPr>
        <p:grpSpPr>
          <a:xfrm>
            <a:off x="0" y="0"/>
            <a:ext cx="6004976" cy="6858000"/>
            <a:chOff x="0" y="0"/>
            <a:chExt cx="6004976" cy="6858000"/>
          </a:xfrm>
        </p:grpSpPr>
        <p:pic>
          <p:nvPicPr>
            <p:cNvPr id="15" name="Picture 14" descr="A picture containing outdoor, blue&#10;&#10;Description automatically generated">
              <a:extLst>
                <a:ext uri="{FF2B5EF4-FFF2-40B4-BE49-F238E27FC236}">
                  <a16:creationId xmlns:a16="http://schemas.microsoft.com/office/drawing/2014/main" id="{450C2229-F443-374A-A111-CA0AF6251A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747"/>
            <a:stretch/>
          </p:blipFill>
          <p:spPr>
            <a:xfrm>
              <a:off x="0" y="0"/>
              <a:ext cx="6004976" cy="6858000"/>
            </a:xfrm>
            <a:prstGeom prst="rect">
              <a:avLst/>
            </a:prstGeom>
          </p:spPr>
        </p:pic>
        <p:pic>
          <p:nvPicPr>
            <p:cNvPr id="16" name="Picture 15" descr="Shape&#10;&#10;Description automatically generated">
              <a:extLst>
                <a:ext uri="{FF2B5EF4-FFF2-40B4-BE49-F238E27FC236}">
                  <a16:creationId xmlns:a16="http://schemas.microsoft.com/office/drawing/2014/main" id="{141FE0C7-B2A2-EC4E-A173-D512057E3C2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50747"/>
            <a:stretch/>
          </p:blipFill>
          <p:spPr>
            <a:xfrm>
              <a:off x="0" y="0"/>
              <a:ext cx="6004976" cy="6858000"/>
            </a:xfrm>
            <a:prstGeom prst="rect">
              <a:avLst/>
            </a:prstGeom>
          </p:spPr>
        </p:pic>
      </p:grpSp>
      <p:grpSp>
        <p:nvGrpSpPr>
          <p:cNvPr id="21" name="Group 20">
            <a:extLst>
              <a:ext uri="{FF2B5EF4-FFF2-40B4-BE49-F238E27FC236}">
                <a16:creationId xmlns:a16="http://schemas.microsoft.com/office/drawing/2014/main" id="{8E6FA265-C2C1-4F1D-956B-BF968C77C6E4}"/>
              </a:ext>
            </a:extLst>
          </p:cNvPr>
          <p:cNvGrpSpPr/>
          <p:nvPr userDrawn="1"/>
        </p:nvGrpSpPr>
        <p:grpSpPr>
          <a:xfrm>
            <a:off x="6374372" y="1002669"/>
            <a:ext cx="5191882" cy="4319765"/>
            <a:chOff x="6246629" y="802758"/>
            <a:chExt cx="3849207" cy="877186"/>
          </a:xfrm>
        </p:grpSpPr>
        <p:sp>
          <p:nvSpPr>
            <p:cNvPr id="22" name="Rectangle 21">
              <a:extLst>
                <a:ext uri="{FF2B5EF4-FFF2-40B4-BE49-F238E27FC236}">
                  <a16:creationId xmlns:a16="http://schemas.microsoft.com/office/drawing/2014/main" id="{AC18B504-D369-42B7-9CC9-700D6C6F244C}"/>
                </a:ext>
              </a:extLst>
            </p:cNvPr>
            <p:cNvSpPr/>
            <p:nvPr/>
          </p:nvSpPr>
          <p:spPr>
            <a:xfrm>
              <a:off x="6246629" y="802758"/>
              <a:ext cx="111642"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A22D4A-A54F-4FFC-A920-898ABEF979CA}"/>
                </a:ext>
              </a:extLst>
            </p:cNvPr>
            <p:cNvSpPr/>
            <p:nvPr/>
          </p:nvSpPr>
          <p:spPr>
            <a:xfrm>
              <a:off x="6358272" y="802758"/>
              <a:ext cx="3737564"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10" name="Title 1">
            <a:extLst>
              <a:ext uri="{FF2B5EF4-FFF2-40B4-BE49-F238E27FC236}">
                <a16:creationId xmlns:a16="http://schemas.microsoft.com/office/drawing/2014/main" id="{96353F6B-48D9-7A4C-98DF-36D4951B115E}"/>
              </a:ext>
            </a:extLst>
          </p:cNvPr>
          <p:cNvSpPr>
            <a:spLocks noGrp="1"/>
          </p:cNvSpPr>
          <p:nvPr>
            <p:ph type="title" hasCustomPrompt="1"/>
          </p:nvPr>
        </p:nvSpPr>
        <p:spPr>
          <a:xfrm>
            <a:off x="6730702" y="1398850"/>
            <a:ext cx="4466156" cy="1527819"/>
          </a:xfrm>
          <a:prstGeom prst="rect">
            <a:avLst/>
          </a:prstGeom>
        </p:spPr>
        <p:txBody>
          <a:bodyPr anchor="b"/>
          <a:lstStyle>
            <a:lvl1pPr algn="l">
              <a:defRPr sz="4000" b="0" i="0" baseline="0">
                <a:solidFill>
                  <a:schemeClr val="tx2"/>
                </a:solidFill>
                <a:latin typeface="Rockwell" charset="0"/>
                <a:ea typeface="Rockwell" charset="0"/>
                <a:cs typeface="Rockwell" charset="0"/>
              </a:defRPr>
            </a:lvl1pPr>
          </a:lstStyle>
          <a:p>
            <a:r>
              <a:rPr lang="en-US" dirty="0"/>
              <a:t>Name Here</a:t>
            </a:r>
          </a:p>
        </p:txBody>
      </p:sp>
      <p:sp>
        <p:nvSpPr>
          <p:cNvPr id="11" name="Text Placeholder 23">
            <a:extLst>
              <a:ext uri="{FF2B5EF4-FFF2-40B4-BE49-F238E27FC236}">
                <a16:creationId xmlns:a16="http://schemas.microsoft.com/office/drawing/2014/main" id="{2D045A30-7190-464A-95E2-97F48EDCFE47}"/>
              </a:ext>
            </a:extLst>
          </p:cNvPr>
          <p:cNvSpPr>
            <a:spLocks noGrp="1"/>
          </p:cNvSpPr>
          <p:nvPr>
            <p:ph type="body" sz="quarter" idx="10" hasCustomPrompt="1"/>
          </p:nvPr>
        </p:nvSpPr>
        <p:spPr>
          <a:xfrm>
            <a:off x="6730702" y="3018431"/>
            <a:ext cx="4466156" cy="586182"/>
          </a:xfrm>
          <a:prstGeom prst="rect">
            <a:avLst/>
          </a:prstGeom>
        </p:spPr>
        <p:txBody>
          <a:bodyPr/>
          <a:lstStyle>
            <a:lvl1pPr algn="l">
              <a:buNone/>
              <a:defRPr sz="20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Title</a:t>
            </a:r>
          </a:p>
        </p:txBody>
      </p:sp>
      <p:sp>
        <p:nvSpPr>
          <p:cNvPr id="12" name="Picture Placeholder 8">
            <a:extLst>
              <a:ext uri="{FF2B5EF4-FFF2-40B4-BE49-F238E27FC236}">
                <a16:creationId xmlns:a16="http://schemas.microsoft.com/office/drawing/2014/main" id="{85E4AA8E-2623-864E-8D14-79AADBA170F8}"/>
              </a:ext>
            </a:extLst>
          </p:cNvPr>
          <p:cNvSpPr>
            <a:spLocks noGrp="1"/>
          </p:cNvSpPr>
          <p:nvPr>
            <p:ph type="pic" sz="quarter" idx="11"/>
          </p:nvPr>
        </p:nvSpPr>
        <p:spPr>
          <a:xfrm>
            <a:off x="989120" y="1002670"/>
            <a:ext cx="4034999" cy="4319765"/>
          </a:xfrm>
          <a:prstGeom prst="rect">
            <a:avLst/>
          </a:prstGeom>
          <a:solidFill>
            <a:schemeClr val="bg1">
              <a:lumMod val="95000"/>
            </a:schemeClr>
          </a:solidFill>
        </p:spPr>
        <p:txBody>
          <a:bodyPr/>
          <a:lstStyle>
            <a:lvl1pPr marL="0" indent="0">
              <a:buNone/>
              <a:defRPr/>
            </a:lvl1pPr>
          </a:lstStyle>
          <a:p>
            <a:endParaRPr lang="en-US" dirty="0"/>
          </a:p>
        </p:txBody>
      </p:sp>
      <p:sp>
        <p:nvSpPr>
          <p:cNvPr id="18" name="Text Placeholder 23">
            <a:extLst>
              <a:ext uri="{FF2B5EF4-FFF2-40B4-BE49-F238E27FC236}">
                <a16:creationId xmlns:a16="http://schemas.microsoft.com/office/drawing/2014/main" id="{AF2A55BC-431B-294C-B256-E282BA749020}"/>
              </a:ext>
            </a:extLst>
          </p:cNvPr>
          <p:cNvSpPr>
            <a:spLocks noGrp="1"/>
          </p:cNvSpPr>
          <p:nvPr>
            <p:ph type="body" sz="quarter" idx="14" hasCustomPrompt="1"/>
          </p:nvPr>
        </p:nvSpPr>
        <p:spPr>
          <a:xfrm>
            <a:off x="7192545" y="3818270"/>
            <a:ext cx="4004313"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sz="2000" dirty="0">
                <a:latin typeface="Segoe UI" panose="020B0502040204020203" pitchFamily="34" charset="0"/>
              </a:rPr>
              <a:t>LinkedIn</a:t>
            </a:r>
            <a:endParaRPr lang="en-US" dirty="0"/>
          </a:p>
        </p:txBody>
      </p:sp>
      <p:sp>
        <p:nvSpPr>
          <p:cNvPr id="19" name="Graphic 1">
            <a:extLst>
              <a:ext uri="{FF2B5EF4-FFF2-40B4-BE49-F238E27FC236}">
                <a16:creationId xmlns:a16="http://schemas.microsoft.com/office/drawing/2014/main" id="{AE9CFF94-6326-2B4C-AA79-31EB99943D1E}"/>
              </a:ext>
            </a:extLst>
          </p:cNvPr>
          <p:cNvSpPr/>
          <p:nvPr userDrawn="1"/>
        </p:nvSpPr>
        <p:spPr>
          <a:xfrm>
            <a:off x="6731229" y="3786283"/>
            <a:ext cx="390078" cy="390078"/>
          </a:xfrm>
          <a:custGeom>
            <a:avLst/>
            <a:gdLst>
              <a:gd name="connsiteX0" fmla="*/ 390078 w 390078"/>
              <a:gd name="connsiteY0" fmla="*/ 0 h 390078"/>
              <a:gd name="connsiteX1" fmla="*/ 0 w 390078"/>
              <a:gd name="connsiteY1" fmla="*/ 0 h 390078"/>
              <a:gd name="connsiteX2" fmla="*/ 0 w 390078"/>
              <a:gd name="connsiteY2" fmla="*/ 390078 h 390078"/>
              <a:gd name="connsiteX3" fmla="*/ 390078 w 390078"/>
              <a:gd name="connsiteY3" fmla="*/ 390078 h 390078"/>
              <a:gd name="connsiteX4" fmla="*/ 390078 w 390078"/>
              <a:gd name="connsiteY4" fmla="*/ 0 h 390078"/>
              <a:gd name="connsiteX5" fmla="*/ 115743 w 390078"/>
              <a:gd name="connsiteY5" fmla="*/ 332359 h 390078"/>
              <a:gd name="connsiteX6" fmla="*/ 57841 w 390078"/>
              <a:gd name="connsiteY6" fmla="*/ 332359 h 390078"/>
              <a:gd name="connsiteX7" fmla="*/ 57841 w 390078"/>
              <a:gd name="connsiteY7" fmla="*/ 146218 h 390078"/>
              <a:gd name="connsiteX8" fmla="*/ 115743 w 390078"/>
              <a:gd name="connsiteY8" fmla="*/ 146218 h 390078"/>
              <a:gd name="connsiteX9" fmla="*/ 115743 w 390078"/>
              <a:gd name="connsiteY9" fmla="*/ 332359 h 390078"/>
              <a:gd name="connsiteX10" fmla="*/ 78930 w 390078"/>
              <a:gd name="connsiteY10" fmla="*/ 119888 h 390078"/>
              <a:gd name="connsiteX11" fmla="*/ 54062 w 390078"/>
              <a:gd name="connsiteY11" fmla="*/ 94838 h 390078"/>
              <a:gd name="connsiteX12" fmla="*/ 90876 w 390078"/>
              <a:gd name="connsiteY12" fmla="*/ 53880 h 390078"/>
              <a:gd name="connsiteX13" fmla="*/ 120010 w 390078"/>
              <a:gd name="connsiteY13" fmla="*/ 82587 h 390078"/>
              <a:gd name="connsiteX14" fmla="*/ 78930 w 390078"/>
              <a:gd name="connsiteY14" fmla="*/ 119888 h 390078"/>
              <a:gd name="connsiteX15" fmla="*/ 332420 w 390078"/>
              <a:gd name="connsiteY15" fmla="*/ 332359 h 390078"/>
              <a:gd name="connsiteX16" fmla="*/ 274578 w 390078"/>
              <a:gd name="connsiteY16" fmla="*/ 332359 h 390078"/>
              <a:gd name="connsiteX17" fmla="*/ 274578 w 390078"/>
              <a:gd name="connsiteY17" fmla="*/ 241848 h 390078"/>
              <a:gd name="connsiteX18" fmla="*/ 244530 w 390078"/>
              <a:gd name="connsiteY18" fmla="*/ 192479 h 390078"/>
              <a:gd name="connsiteX19" fmla="*/ 209850 w 390078"/>
              <a:gd name="connsiteY19" fmla="*/ 240264 h 390078"/>
              <a:gd name="connsiteX20" fmla="*/ 209850 w 390078"/>
              <a:gd name="connsiteY20" fmla="*/ 332359 h 390078"/>
              <a:gd name="connsiteX21" fmla="*/ 152069 w 390078"/>
              <a:gd name="connsiteY21" fmla="*/ 332359 h 390078"/>
              <a:gd name="connsiteX22" fmla="*/ 152069 w 390078"/>
              <a:gd name="connsiteY22" fmla="*/ 146218 h 390078"/>
              <a:gd name="connsiteX23" fmla="*/ 207534 w 390078"/>
              <a:gd name="connsiteY23" fmla="*/ 146218 h 390078"/>
              <a:gd name="connsiteX24" fmla="*/ 207534 w 390078"/>
              <a:gd name="connsiteY24" fmla="*/ 171695 h 390078"/>
              <a:gd name="connsiteX25" fmla="*/ 208326 w 390078"/>
              <a:gd name="connsiteY25" fmla="*/ 171695 h 390078"/>
              <a:gd name="connsiteX26" fmla="*/ 263059 w 390078"/>
              <a:gd name="connsiteY26" fmla="*/ 141647 h 390078"/>
              <a:gd name="connsiteX27" fmla="*/ 332481 w 390078"/>
              <a:gd name="connsiteY27" fmla="*/ 230329 h 390078"/>
              <a:gd name="connsiteX28" fmla="*/ 332481 w 390078"/>
              <a:gd name="connsiteY28" fmla="*/ 332359 h 39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078" h="390078">
                <a:moveTo>
                  <a:pt x="390078" y="0"/>
                </a:moveTo>
                <a:lnTo>
                  <a:pt x="0" y="0"/>
                </a:lnTo>
                <a:lnTo>
                  <a:pt x="0" y="390078"/>
                </a:lnTo>
                <a:lnTo>
                  <a:pt x="390078" y="390078"/>
                </a:lnTo>
                <a:lnTo>
                  <a:pt x="390078" y="0"/>
                </a:lnTo>
                <a:close/>
                <a:moveTo>
                  <a:pt x="115743" y="332359"/>
                </a:moveTo>
                <a:lnTo>
                  <a:pt x="57841" y="332359"/>
                </a:lnTo>
                <a:lnTo>
                  <a:pt x="57841" y="146218"/>
                </a:lnTo>
                <a:lnTo>
                  <a:pt x="115743" y="146218"/>
                </a:lnTo>
                <a:lnTo>
                  <a:pt x="115743" y="332359"/>
                </a:lnTo>
                <a:close/>
                <a:moveTo>
                  <a:pt x="78930" y="119888"/>
                </a:moveTo>
                <a:cubicBezTo>
                  <a:pt x="66618" y="117084"/>
                  <a:pt x="56744" y="107150"/>
                  <a:pt x="54062" y="94838"/>
                </a:cubicBezTo>
                <a:cubicBezTo>
                  <a:pt x="48943" y="71616"/>
                  <a:pt x="67898" y="51198"/>
                  <a:pt x="90876" y="53880"/>
                </a:cubicBezTo>
                <a:cubicBezTo>
                  <a:pt x="105748" y="55647"/>
                  <a:pt x="117999" y="67715"/>
                  <a:pt x="120010" y="82587"/>
                </a:cubicBezTo>
                <a:cubicBezTo>
                  <a:pt x="123057" y="105870"/>
                  <a:pt x="102395" y="125252"/>
                  <a:pt x="78930" y="119888"/>
                </a:cubicBezTo>
                <a:close/>
                <a:moveTo>
                  <a:pt x="332420" y="332359"/>
                </a:moveTo>
                <a:lnTo>
                  <a:pt x="274578" y="332359"/>
                </a:lnTo>
                <a:lnTo>
                  <a:pt x="274578" y="241848"/>
                </a:lnTo>
                <a:cubicBezTo>
                  <a:pt x="274578" y="220272"/>
                  <a:pt x="274213" y="192479"/>
                  <a:pt x="244530" y="192479"/>
                </a:cubicBezTo>
                <a:cubicBezTo>
                  <a:pt x="214421" y="192479"/>
                  <a:pt x="209850" y="216006"/>
                  <a:pt x="209850" y="240264"/>
                </a:cubicBezTo>
                <a:lnTo>
                  <a:pt x="209850" y="332359"/>
                </a:lnTo>
                <a:lnTo>
                  <a:pt x="152069" y="332359"/>
                </a:lnTo>
                <a:lnTo>
                  <a:pt x="152069" y="146218"/>
                </a:lnTo>
                <a:lnTo>
                  <a:pt x="207534" y="146218"/>
                </a:lnTo>
                <a:lnTo>
                  <a:pt x="207534" y="171695"/>
                </a:lnTo>
                <a:lnTo>
                  <a:pt x="208326" y="171695"/>
                </a:lnTo>
                <a:cubicBezTo>
                  <a:pt x="216067" y="157067"/>
                  <a:pt x="234900" y="141647"/>
                  <a:pt x="263059" y="141647"/>
                </a:cubicBezTo>
                <a:cubicBezTo>
                  <a:pt x="321632" y="141647"/>
                  <a:pt x="332481" y="180167"/>
                  <a:pt x="332481" y="230329"/>
                </a:cubicBezTo>
                <a:lnTo>
                  <a:pt x="332481" y="332359"/>
                </a:lnTo>
                <a:close/>
              </a:path>
            </a:pathLst>
          </a:custGeom>
          <a:solidFill>
            <a:schemeClr val="tx2"/>
          </a:solidFill>
          <a:ln w="5953" cap="flat">
            <a:noFill/>
            <a:prstDash val="solid"/>
            <a:miter/>
          </a:ln>
        </p:spPr>
        <p:txBody>
          <a:bodyPr rtlCol="0" anchor="ctr"/>
          <a:lstStyle/>
          <a:p>
            <a:endParaRPr lang="en-US"/>
          </a:p>
        </p:txBody>
      </p:sp>
    </p:spTree>
    <p:extLst>
      <p:ext uri="{BB962C8B-B14F-4D97-AF65-F5344CB8AC3E}">
        <p14:creationId xmlns:p14="http://schemas.microsoft.com/office/powerpoint/2010/main" val="569937767"/>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blue bar, headline, subhead, math web">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D16E0A-44DA-4975-9580-552C31FC8CE0}"/>
              </a:ext>
            </a:extLst>
          </p:cNvPr>
          <p:cNvPicPr>
            <a:picLocks noChangeAspect="1"/>
          </p:cNvPicPr>
          <p:nvPr userDrawn="1"/>
        </p:nvPicPr>
        <p:blipFill rotWithShape="1">
          <a:blip r:embed="rId2" cstate="screen">
            <a:lum bright="70000" contrast="-70000"/>
            <a:alphaModFix amt="15000"/>
            <a:extLst>
              <a:ext uri="{28A0092B-C50C-407E-A947-70E740481C1C}">
                <a14:useLocalDpi xmlns:a14="http://schemas.microsoft.com/office/drawing/2010/main"/>
              </a:ext>
            </a:extLst>
          </a:blip>
          <a:srcRect/>
          <a:stretch/>
        </p:blipFill>
        <p:spPr>
          <a:xfrm>
            <a:off x="0" y="1"/>
            <a:ext cx="12192000" cy="6857999"/>
          </a:xfrm>
          <a:prstGeom prst="rect">
            <a:avLst/>
          </a:prstGeom>
          <a:solidFill>
            <a:schemeClr val="accent6">
              <a:lumMod val="50000"/>
            </a:schemeClr>
          </a:solidFill>
        </p:spPr>
      </p:pic>
      <p:sp>
        <p:nvSpPr>
          <p:cNvPr id="5" name="Rectangle 4">
            <a:extLst>
              <a:ext uri="{FF2B5EF4-FFF2-40B4-BE49-F238E27FC236}">
                <a16:creationId xmlns:a16="http://schemas.microsoft.com/office/drawing/2014/main" id="{A379D8B1-A272-8F4B-BC80-54F6048ECCE8}"/>
              </a:ext>
            </a:extLst>
          </p:cNvPr>
          <p:cNvSpPr/>
          <p:nvPr userDrawn="1"/>
        </p:nvSpPr>
        <p:spPr>
          <a:xfrm>
            <a:off x="-1" y="1294540"/>
            <a:ext cx="12192000" cy="4135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9E70E9F-59AF-494D-A529-B120D0D4F084}"/>
              </a:ext>
            </a:extLst>
          </p:cNvPr>
          <p:cNvCxnSpPr>
            <a:cxnSpLocks/>
          </p:cNvCxnSpPr>
          <p:nvPr userDrawn="1"/>
        </p:nvCxnSpPr>
        <p:spPr>
          <a:xfrm>
            <a:off x="744279" y="1637736"/>
            <a:ext cx="0" cy="3464224"/>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Text Placeholder 27">
            <a:extLst>
              <a:ext uri="{FF2B5EF4-FFF2-40B4-BE49-F238E27FC236}">
                <a16:creationId xmlns:a16="http://schemas.microsoft.com/office/drawing/2014/main" id="{2E6A13BB-F719-3F43-9433-8DA1723ED25F}"/>
              </a:ext>
            </a:extLst>
          </p:cNvPr>
          <p:cNvSpPr>
            <a:spLocks noGrp="1"/>
          </p:cNvSpPr>
          <p:nvPr>
            <p:ph type="body" sz="quarter" idx="10" hasCustomPrompt="1"/>
          </p:nvPr>
        </p:nvSpPr>
        <p:spPr>
          <a:xfrm>
            <a:off x="949325" y="1637145"/>
            <a:ext cx="10730055" cy="628650"/>
          </a:xfrm>
          <a:prstGeom prst="rect">
            <a:avLst/>
          </a:prstGeom>
        </p:spPr>
        <p:txBody>
          <a:bodyPr/>
          <a:lstStyle>
            <a:lvl1pPr marL="0" indent="0" algn="l" defTabSz="914400" rtl="0" eaLnBrk="1" latinLnBrk="0" hangingPunct="1">
              <a:lnSpc>
                <a:spcPct val="90000"/>
              </a:lnSpc>
              <a:spcBef>
                <a:spcPct val="0"/>
              </a:spcBef>
              <a:buNone/>
              <a:defRPr lang="en-US" sz="3200" b="0" i="0" kern="1200" baseline="0" dirty="0" smtClean="0">
                <a:solidFill>
                  <a:schemeClr val="tx2"/>
                </a:solidFill>
                <a:latin typeface="Rockwell" charset="0"/>
                <a:ea typeface="Rockwell" charset="0"/>
                <a:cs typeface="Rockwell"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Headline – 32pt Rockwell</a:t>
            </a:r>
          </a:p>
        </p:txBody>
      </p:sp>
      <p:sp>
        <p:nvSpPr>
          <p:cNvPr id="10" name="Text Placeholder 27">
            <a:extLst>
              <a:ext uri="{FF2B5EF4-FFF2-40B4-BE49-F238E27FC236}">
                <a16:creationId xmlns:a16="http://schemas.microsoft.com/office/drawing/2014/main" id="{21E69729-B86C-DF46-9CC4-C1110E3DE8B2}"/>
              </a:ext>
            </a:extLst>
          </p:cNvPr>
          <p:cNvSpPr>
            <a:spLocks noGrp="1"/>
          </p:cNvSpPr>
          <p:nvPr>
            <p:ph type="body" sz="quarter" idx="11" hasCustomPrompt="1"/>
          </p:nvPr>
        </p:nvSpPr>
        <p:spPr>
          <a:xfrm>
            <a:off x="949325" y="2294074"/>
            <a:ext cx="10730052" cy="2807885"/>
          </a:xfrm>
          <a:prstGeom prst="rect">
            <a:avLst/>
          </a:prstGeom>
        </p:spPr>
        <p:txBody>
          <a:bodyPr/>
          <a:lstStyle>
            <a:lvl1pPr marL="0" indent="0" algn="l" defTabSz="914400" rtl="0" eaLnBrk="1" latinLnBrk="0" hangingPunct="1">
              <a:lnSpc>
                <a:spcPct val="90000"/>
              </a:lnSpc>
              <a:spcBef>
                <a:spcPts val="1000"/>
              </a:spcBef>
              <a:buClr>
                <a:srgbClr val="0083BE"/>
              </a:buClr>
              <a:buFontTx/>
              <a:buNone/>
              <a:defRPr lang="en-US" sz="2000" b="0" i="0" kern="1200" baseline="0" dirty="0" smtClean="0">
                <a:solidFill>
                  <a:schemeClr val="tx2"/>
                </a:solidFill>
                <a:latin typeface="Verdana" charset="0"/>
                <a:ea typeface="+mn-ea"/>
                <a:cs typeface="Verdana Regular"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r>
              <a:rPr lang="en-US" dirty="0"/>
              <a:t>Subtitle if needed – 20pt Verdana</a:t>
            </a:r>
          </a:p>
        </p:txBody>
      </p:sp>
      <p:pic>
        <p:nvPicPr>
          <p:cNvPr id="11" name="Picture 10">
            <a:extLst>
              <a:ext uri="{FF2B5EF4-FFF2-40B4-BE49-F238E27FC236}">
                <a16:creationId xmlns:a16="http://schemas.microsoft.com/office/drawing/2014/main" id="{26E29B3B-C00D-4F48-A07C-4D70BC4F04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318231476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overlay, key point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06F8DF-C5A9-4535-B309-F201E1D69E2F}"/>
              </a:ext>
            </a:extLst>
          </p:cNvPr>
          <p:cNvGrpSpPr/>
          <p:nvPr userDrawn="1"/>
        </p:nvGrpSpPr>
        <p:grpSpPr>
          <a:xfrm>
            <a:off x="6409268" y="1002669"/>
            <a:ext cx="5156987" cy="4319765"/>
            <a:chOff x="6272500" y="802758"/>
            <a:chExt cx="3823336" cy="877186"/>
          </a:xfrm>
        </p:grpSpPr>
        <p:sp>
          <p:nvSpPr>
            <p:cNvPr id="11" name="Rectangle 10">
              <a:extLst>
                <a:ext uri="{FF2B5EF4-FFF2-40B4-BE49-F238E27FC236}">
                  <a16:creationId xmlns:a16="http://schemas.microsoft.com/office/drawing/2014/main" id="{529E6B8C-638F-4848-A57B-339BF21C3B79}"/>
                </a:ext>
              </a:extLst>
            </p:cNvPr>
            <p:cNvSpPr/>
            <p:nvPr/>
          </p:nvSpPr>
          <p:spPr>
            <a:xfrm>
              <a:off x="6272500" y="802758"/>
              <a:ext cx="85771"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F757EF0-264D-4FA6-8809-4EB8F6F83339}"/>
                </a:ext>
              </a:extLst>
            </p:cNvPr>
            <p:cNvSpPr/>
            <p:nvPr/>
          </p:nvSpPr>
          <p:spPr>
            <a:xfrm>
              <a:off x="6358272" y="802758"/>
              <a:ext cx="3737564"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sp>
        <p:nvSpPr>
          <p:cNvPr id="12" name="Picture Placeholder 2">
            <a:extLst>
              <a:ext uri="{FF2B5EF4-FFF2-40B4-BE49-F238E27FC236}">
                <a16:creationId xmlns:a16="http://schemas.microsoft.com/office/drawing/2014/main" id="{1E93CF0C-3D62-4CCB-8106-407E58234B4A}"/>
              </a:ext>
            </a:extLst>
          </p:cNvPr>
          <p:cNvSpPr>
            <a:spLocks noGrp="1"/>
          </p:cNvSpPr>
          <p:nvPr>
            <p:ph type="pic" sz="quarter" idx="10"/>
          </p:nvPr>
        </p:nvSpPr>
        <p:spPr>
          <a:xfrm>
            <a:off x="0" y="0"/>
            <a:ext cx="6010369" cy="6858000"/>
          </a:xfrm>
          <a:prstGeom prst="rect">
            <a:avLst/>
          </a:prstGeom>
          <a:solidFill>
            <a:schemeClr val="bg2"/>
          </a:solidFill>
        </p:spPr>
        <p:txBody>
          <a:bodyPr anchor="ctr"/>
          <a:lstStyle>
            <a:lvl1pPr marL="0" indent="0" algn="ctr">
              <a:buNone/>
              <a:defRPr sz="1400"/>
            </a:lvl1pPr>
          </a:lstStyle>
          <a:p>
            <a:endParaRPr lang="en-US" dirty="0"/>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6" name="Text Placeholder 5">
            <a:extLst>
              <a:ext uri="{FF2B5EF4-FFF2-40B4-BE49-F238E27FC236}">
                <a16:creationId xmlns:a16="http://schemas.microsoft.com/office/drawing/2014/main" id="{640F2201-4476-8044-B9CC-C4B24BDCA701}"/>
              </a:ext>
            </a:extLst>
          </p:cNvPr>
          <p:cNvSpPr>
            <a:spLocks noGrp="1"/>
          </p:cNvSpPr>
          <p:nvPr>
            <p:ph type="body" sz="quarter" idx="11" hasCustomPrompt="1"/>
          </p:nvPr>
        </p:nvSpPr>
        <p:spPr>
          <a:xfrm>
            <a:off x="6712430" y="1200391"/>
            <a:ext cx="4672153" cy="3989283"/>
          </a:xfrm>
          <a:prstGeom prst="rect">
            <a:avLst/>
          </a:prstGeom>
        </p:spPr>
        <p:txBody>
          <a:bodyPr anchor="ctr" anchorCtr="0"/>
          <a:lstStyle>
            <a:lvl1pPr marL="228600" indent="-228600">
              <a:defRPr lang="en-US" sz="2400" kern="1200" dirty="0">
                <a:solidFill>
                  <a:schemeClr val="tx1"/>
                </a:solidFill>
                <a:latin typeface="+mn-lt"/>
                <a:ea typeface="+mn-ea"/>
                <a:cs typeface="+mn-cs"/>
              </a:defRPr>
            </a:lvl1pPr>
          </a:lstStyle>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1</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2</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3</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4</a:t>
            </a:r>
          </a:p>
        </p:txBody>
      </p:sp>
    </p:spTree>
    <p:extLst>
      <p:ext uri="{BB962C8B-B14F-4D97-AF65-F5344CB8AC3E}">
        <p14:creationId xmlns:p14="http://schemas.microsoft.com/office/powerpoint/2010/main" val="2341987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overlay, key point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DFFB7A-2E94-5749-98FF-190EE4CA5032}"/>
              </a:ext>
            </a:extLst>
          </p:cNvPr>
          <p:cNvGrpSpPr/>
          <p:nvPr userDrawn="1"/>
        </p:nvGrpSpPr>
        <p:grpSpPr>
          <a:xfrm>
            <a:off x="0" y="0"/>
            <a:ext cx="6004976" cy="6858000"/>
            <a:chOff x="0" y="0"/>
            <a:chExt cx="6004976" cy="6858000"/>
          </a:xfrm>
        </p:grpSpPr>
        <p:pic>
          <p:nvPicPr>
            <p:cNvPr id="9" name="Picture 8" descr="A picture containing outdoor, blue&#10;&#10;Description automatically generated">
              <a:extLst>
                <a:ext uri="{FF2B5EF4-FFF2-40B4-BE49-F238E27FC236}">
                  <a16:creationId xmlns:a16="http://schemas.microsoft.com/office/drawing/2014/main" id="{68D9B665-7763-C748-8049-D30E8AD9B7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747"/>
            <a:stretch/>
          </p:blipFill>
          <p:spPr>
            <a:xfrm>
              <a:off x="0" y="0"/>
              <a:ext cx="6004976" cy="6858000"/>
            </a:xfrm>
            <a:prstGeom prst="rect">
              <a:avLst/>
            </a:prstGeom>
          </p:spPr>
        </p:pic>
        <p:pic>
          <p:nvPicPr>
            <p:cNvPr id="11" name="Picture 10" descr="Shape&#10;&#10;Description automatically generated">
              <a:extLst>
                <a:ext uri="{FF2B5EF4-FFF2-40B4-BE49-F238E27FC236}">
                  <a16:creationId xmlns:a16="http://schemas.microsoft.com/office/drawing/2014/main" id="{3DA162E7-B0ED-E64B-9374-1B280944C24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50747"/>
            <a:stretch/>
          </p:blipFill>
          <p:spPr>
            <a:xfrm>
              <a:off x="0" y="0"/>
              <a:ext cx="6004976" cy="6858000"/>
            </a:xfrm>
            <a:prstGeom prst="rect">
              <a:avLst/>
            </a:prstGeom>
          </p:spPr>
        </p:pic>
      </p:grpSp>
      <p:sp>
        <p:nvSpPr>
          <p:cNvPr id="10" name="Rectangle 9">
            <a:extLst>
              <a:ext uri="{FF2B5EF4-FFF2-40B4-BE49-F238E27FC236}">
                <a16:creationId xmlns:a16="http://schemas.microsoft.com/office/drawing/2014/main" id="{E6276315-C579-411A-89CB-4A8E8CA2D3FA}"/>
              </a:ext>
            </a:extLst>
          </p:cNvPr>
          <p:cNvSpPr/>
          <p:nvPr userDrawn="1"/>
        </p:nvSpPr>
        <p:spPr>
          <a:xfrm>
            <a:off x="1" y="1295064"/>
            <a:ext cx="6004976" cy="4322519"/>
          </a:xfrm>
          <a:prstGeom prst="rect">
            <a:avLst/>
          </a:prstGeom>
          <a:solidFill>
            <a:schemeClr val="tx2">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pPr defTabSz="914377"/>
            <a:endParaRPr lang="en-US" sz="3600" b="1">
              <a:solidFill>
                <a:schemeClr val="bg1"/>
              </a:solidFill>
              <a:latin typeface="+mj-lt"/>
              <a:ea typeface="Verdana" panose="020B0604030504040204" pitchFamily="34" charset="0"/>
            </a:endParaRPr>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6" name="Text Placeholder 5">
            <a:extLst>
              <a:ext uri="{FF2B5EF4-FFF2-40B4-BE49-F238E27FC236}">
                <a16:creationId xmlns:a16="http://schemas.microsoft.com/office/drawing/2014/main" id="{640F2201-4476-8044-B9CC-C4B24BDCA701}"/>
              </a:ext>
            </a:extLst>
          </p:cNvPr>
          <p:cNvSpPr>
            <a:spLocks noGrp="1"/>
          </p:cNvSpPr>
          <p:nvPr>
            <p:ph type="body" sz="quarter" idx="11" hasCustomPrompt="1"/>
          </p:nvPr>
        </p:nvSpPr>
        <p:spPr>
          <a:xfrm>
            <a:off x="6459584" y="1557673"/>
            <a:ext cx="5283200"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3" name="Text Placeholder 2">
            <a:extLst>
              <a:ext uri="{FF2B5EF4-FFF2-40B4-BE49-F238E27FC236}">
                <a16:creationId xmlns:a16="http://schemas.microsoft.com/office/drawing/2014/main" id="{F3802306-C8AF-40E8-9E2E-CD0C2B56DD11}"/>
              </a:ext>
            </a:extLst>
          </p:cNvPr>
          <p:cNvSpPr>
            <a:spLocks noGrp="1"/>
          </p:cNvSpPr>
          <p:nvPr>
            <p:ph type="body" sz="quarter" idx="12"/>
          </p:nvPr>
        </p:nvSpPr>
        <p:spPr>
          <a:xfrm>
            <a:off x="658813" y="1828800"/>
            <a:ext cx="4827587" cy="3051544"/>
          </a:xfrm>
          <a:prstGeom prst="rect">
            <a:avLst/>
          </a:prstGeom>
        </p:spPr>
        <p:txBody>
          <a:bodyPr anchor="ctr"/>
          <a:lstStyle>
            <a:lvl1pPr marL="0" indent="0">
              <a:buNone/>
              <a:defRPr sz="44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16856926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alf page image, key points">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C64B0A84-0ED3-1A4E-8B45-2048C833C02B}"/>
              </a:ext>
            </a:extLst>
          </p:cNvPr>
          <p:cNvSpPr>
            <a:spLocks noGrp="1"/>
          </p:cNvSpPr>
          <p:nvPr>
            <p:ph type="pic" sz="quarter" idx="10"/>
          </p:nvPr>
        </p:nvSpPr>
        <p:spPr>
          <a:xfrm>
            <a:off x="0" y="0"/>
            <a:ext cx="5466303" cy="6858000"/>
          </a:xfrm>
          <a:prstGeom prst="rect">
            <a:avLst/>
          </a:prstGeom>
          <a:solidFill>
            <a:schemeClr val="bg2"/>
          </a:solidFill>
        </p:spPr>
        <p:txBody>
          <a:bodyPr anchor="ctr"/>
          <a:lstStyle>
            <a:lvl1pPr marL="0" indent="0" algn="ctr">
              <a:buNone/>
              <a:defRPr sz="1400"/>
            </a:lvl1pPr>
          </a:lstStyle>
          <a:p>
            <a:endParaRPr lang="en-US" dirty="0"/>
          </a:p>
        </p:txBody>
      </p:sp>
      <p:pic>
        <p:nvPicPr>
          <p:cNvPr id="4" name="Picture 3">
            <a:extLst>
              <a:ext uri="{FF2B5EF4-FFF2-40B4-BE49-F238E27FC236}">
                <a16:creationId xmlns:a16="http://schemas.microsoft.com/office/drawing/2014/main" id="{E2158E38-D84D-BD45-B660-649E76C761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5" name="Text Placeholder 5">
            <a:extLst>
              <a:ext uri="{FF2B5EF4-FFF2-40B4-BE49-F238E27FC236}">
                <a16:creationId xmlns:a16="http://schemas.microsoft.com/office/drawing/2014/main" id="{81F6FB5E-F834-0040-A959-B24FE06EB7B2}"/>
              </a:ext>
            </a:extLst>
          </p:cNvPr>
          <p:cNvSpPr>
            <a:spLocks noGrp="1"/>
          </p:cNvSpPr>
          <p:nvPr>
            <p:ph type="body" sz="quarter" idx="11" hasCustomPrompt="1"/>
          </p:nvPr>
        </p:nvSpPr>
        <p:spPr>
          <a:xfrm>
            <a:off x="6459584" y="1557673"/>
            <a:ext cx="5283200"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6" name="Rectangle 5">
            <a:extLst>
              <a:ext uri="{FF2B5EF4-FFF2-40B4-BE49-F238E27FC236}">
                <a16:creationId xmlns:a16="http://schemas.microsoft.com/office/drawing/2014/main" id="{FF656C5A-5BB6-5346-8C5D-C2BAFE0C54F2}"/>
              </a:ext>
            </a:extLst>
          </p:cNvPr>
          <p:cNvSpPr/>
          <p:nvPr userDrawn="1"/>
        </p:nvSpPr>
        <p:spPr>
          <a:xfrm>
            <a:off x="5466304" y="0"/>
            <a:ext cx="1047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831027"/>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arter page image, key points">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C64B0A84-0ED3-1A4E-8B45-2048C833C02B}"/>
              </a:ext>
            </a:extLst>
          </p:cNvPr>
          <p:cNvSpPr>
            <a:spLocks noGrp="1"/>
          </p:cNvSpPr>
          <p:nvPr>
            <p:ph type="pic" sz="quarter" idx="10"/>
          </p:nvPr>
        </p:nvSpPr>
        <p:spPr>
          <a:xfrm>
            <a:off x="1" y="0"/>
            <a:ext cx="2565400" cy="6858000"/>
          </a:xfrm>
          <a:prstGeom prst="rect">
            <a:avLst/>
          </a:prstGeom>
          <a:solidFill>
            <a:schemeClr val="bg2"/>
          </a:solidFill>
        </p:spPr>
        <p:txBody>
          <a:bodyPr anchor="ctr"/>
          <a:lstStyle>
            <a:lvl1pPr marL="0" indent="0" algn="ctr">
              <a:buNone/>
              <a:defRPr sz="1400"/>
            </a:lvl1pPr>
          </a:lstStyle>
          <a:p>
            <a:endParaRPr lang="en-US" dirty="0"/>
          </a:p>
        </p:txBody>
      </p:sp>
      <p:pic>
        <p:nvPicPr>
          <p:cNvPr id="4" name="Picture 3">
            <a:extLst>
              <a:ext uri="{FF2B5EF4-FFF2-40B4-BE49-F238E27FC236}">
                <a16:creationId xmlns:a16="http://schemas.microsoft.com/office/drawing/2014/main" id="{E2158E38-D84D-BD45-B660-649E76C761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5" name="Text Placeholder 5">
            <a:extLst>
              <a:ext uri="{FF2B5EF4-FFF2-40B4-BE49-F238E27FC236}">
                <a16:creationId xmlns:a16="http://schemas.microsoft.com/office/drawing/2014/main" id="{81F6FB5E-F834-0040-A959-B24FE06EB7B2}"/>
              </a:ext>
            </a:extLst>
          </p:cNvPr>
          <p:cNvSpPr>
            <a:spLocks noGrp="1"/>
          </p:cNvSpPr>
          <p:nvPr>
            <p:ph type="body" sz="quarter" idx="11" hasCustomPrompt="1"/>
          </p:nvPr>
        </p:nvSpPr>
        <p:spPr>
          <a:xfrm>
            <a:off x="2921000" y="1557673"/>
            <a:ext cx="8821784"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6" name="Rectangle 5">
            <a:extLst>
              <a:ext uri="{FF2B5EF4-FFF2-40B4-BE49-F238E27FC236}">
                <a16:creationId xmlns:a16="http://schemas.microsoft.com/office/drawing/2014/main" id="{D164449A-620A-924C-8BC4-CB54F3BB9CEA}"/>
              </a:ext>
            </a:extLst>
          </p:cNvPr>
          <p:cNvSpPr/>
          <p:nvPr userDrawn="1"/>
        </p:nvSpPr>
        <p:spPr>
          <a:xfrm>
            <a:off x="2565401" y="0"/>
            <a:ext cx="1047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511782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scussion Topic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cxnSp>
        <p:nvCxnSpPr>
          <p:cNvPr id="9" name="Straight Connector 8">
            <a:extLst>
              <a:ext uri="{FF2B5EF4-FFF2-40B4-BE49-F238E27FC236}">
                <a16:creationId xmlns:a16="http://schemas.microsoft.com/office/drawing/2014/main" id="{402B1046-4005-4E40-9AB7-9AFBEAD60797}"/>
              </a:ext>
            </a:extLst>
          </p:cNvPr>
          <p:cNvCxnSpPr>
            <a:cxnSpLocks/>
          </p:cNvCxnSpPr>
          <p:nvPr userDrawn="1"/>
        </p:nvCxnSpPr>
        <p:spPr>
          <a:xfrm>
            <a:off x="2751666" y="565695"/>
            <a:ext cx="0" cy="1617524"/>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A8D1F6D0-2BF9-4BCD-B527-5ACCD989EC26}"/>
              </a:ext>
            </a:extLst>
          </p:cNvPr>
          <p:cNvSpPr>
            <a:spLocks noGrp="1"/>
          </p:cNvSpPr>
          <p:nvPr>
            <p:ph type="body" sz="quarter" idx="10" hasCustomPrompt="1"/>
          </p:nvPr>
        </p:nvSpPr>
        <p:spPr>
          <a:xfrm>
            <a:off x="3064404" y="565163"/>
            <a:ext cx="8751895" cy="1617525"/>
          </a:xfrm>
          <a:prstGeom prst="rect">
            <a:avLst/>
          </a:prstGeom>
        </p:spPr>
        <p:txBody>
          <a:bodyPr/>
          <a:lstStyle>
            <a:lvl1pPr>
              <a:lnSpc>
                <a:spcPct val="100000"/>
              </a:lnSpc>
              <a:spcBef>
                <a:spcPts val="600"/>
              </a:spcBef>
              <a:spcAft>
                <a:spcPts val="1200"/>
              </a:spcAft>
              <a:defRPr sz="1800">
                <a:solidFill>
                  <a:schemeClr val="tx1"/>
                </a:solidFill>
              </a:defRPr>
            </a:lvl1pPr>
            <a:lvl2pPr>
              <a:defRPr sz="1800"/>
            </a:lvl2pPr>
            <a:lvl3pPr>
              <a:defRPr sz="1800"/>
            </a:lvl3pPr>
            <a:lvl4pPr>
              <a:defRPr sz="1800"/>
            </a:lvl4pPr>
            <a:lvl5pPr marL="1828800" indent="0">
              <a:buNone/>
              <a:defRPr sz="1800"/>
            </a:lvl5pPr>
          </a:lstStyle>
          <a:p>
            <a:pPr lvl="0"/>
            <a:r>
              <a:rPr lang="en-US" dirty="0"/>
              <a:t>Text – 18pt Verdana</a:t>
            </a:r>
          </a:p>
        </p:txBody>
      </p:sp>
      <p:pic>
        <p:nvPicPr>
          <p:cNvPr id="16" name="Picture 15">
            <a:extLst>
              <a:ext uri="{FF2B5EF4-FFF2-40B4-BE49-F238E27FC236}">
                <a16:creationId xmlns:a16="http://schemas.microsoft.com/office/drawing/2014/main" id="{07EE9472-8C7E-4267-AA24-5E67F2B0E9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857437"/>
            <a:ext cx="12192000" cy="2877051"/>
          </a:xfrm>
          <a:prstGeom prst="rect">
            <a:avLst/>
          </a:prstGeom>
        </p:spPr>
      </p:pic>
      <p:sp>
        <p:nvSpPr>
          <p:cNvPr id="19" name="Text Placeholder 3">
            <a:extLst>
              <a:ext uri="{FF2B5EF4-FFF2-40B4-BE49-F238E27FC236}">
                <a16:creationId xmlns:a16="http://schemas.microsoft.com/office/drawing/2014/main" id="{7104C004-8DC8-4083-9033-C68D81C9AB78}"/>
              </a:ext>
            </a:extLst>
          </p:cNvPr>
          <p:cNvSpPr>
            <a:spLocks noGrp="1"/>
          </p:cNvSpPr>
          <p:nvPr>
            <p:ph type="body" sz="quarter" idx="11"/>
          </p:nvPr>
        </p:nvSpPr>
        <p:spPr>
          <a:xfrm>
            <a:off x="58738" y="633427"/>
            <a:ext cx="2455862" cy="1144588"/>
          </a:xfrm>
          <a:prstGeom prst="rect">
            <a:avLst/>
          </a:prstGeom>
        </p:spPr>
        <p:txBody>
          <a:bodyPr/>
          <a:lstStyle>
            <a:lvl1pPr marL="0" indent="0" algn="r">
              <a:buFontTx/>
              <a:buNone/>
              <a:defRPr lang="en-US" sz="3200" b="0" i="0" baseline="0" dirty="0" smtClean="0">
                <a:latin typeface="Rockwell" charset="0"/>
                <a:ea typeface="+mj-ea"/>
                <a:cs typeface="+mj-cs"/>
              </a:defRPr>
            </a:lvl1pPr>
            <a:lvl2pPr marL="0" indent="0" algn="r">
              <a:buFontTx/>
              <a:buNone/>
              <a:defRPr lang="en-US" sz="1800" dirty="0" smtClean="0">
                <a:solidFill>
                  <a:schemeClr val="tx1"/>
                </a:solidFill>
              </a:defRPr>
            </a:lvl2pPr>
            <a:lvl3pPr marL="685800" indent="0" algn="r">
              <a:buFontTx/>
              <a:buNone/>
              <a:defRPr lang="en-US" sz="1800" dirty="0" smtClean="0">
                <a:solidFill>
                  <a:schemeClr val="tx1"/>
                </a:solidFill>
              </a:defRPr>
            </a:lvl3pPr>
            <a:lvl4pPr marL="1143000" indent="0" algn="r">
              <a:buFontTx/>
              <a:buNone/>
              <a:defRPr lang="en-US" dirty="0" smtClean="0">
                <a:solidFill>
                  <a:schemeClr val="tx1"/>
                </a:solidFill>
              </a:defRPr>
            </a:lvl4pPr>
            <a:lvl5pPr marL="1600200" indent="0" algn="r">
              <a:buFontTx/>
              <a:buNone/>
              <a:defRPr lang="en-US" dirty="0">
                <a:solidFill>
                  <a:schemeClr val="tx1"/>
                </a:solidFill>
              </a:defRPr>
            </a:lvl5pPr>
          </a:lstStyle>
          <a:p>
            <a:pPr marL="0" lvl="0" algn="r">
              <a:spcBef>
                <a:spcPct val="0"/>
              </a:spcBef>
              <a:buNone/>
            </a:pPr>
            <a:r>
              <a:rPr lang="en-US"/>
              <a:t>Click to edit Master</a:t>
            </a:r>
          </a:p>
        </p:txBody>
      </p:sp>
    </p:spTree>
    <p:extLst>
      <p:ext uri="{BB962C8B-B14F-4D97-AF65-F5344CB8AC3E}">
        <p14:creationId xmlns:p14="http://schemas.microsoft.com/office/powerpoint/2010/main" val="398800443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C0CA-D13A-0643-3FC3-93E060A843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FA0EBB-8A4D-7B36-3373-99F1DDE921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F97DCE-EA7A-DF09-C4DE-3A3AF6C97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C58ADC-03A1-19B4-5BE0-20ACDDEA1C92}"/>
              </a:ext>
            </a:extLst>
          </p:cNvPr>
          <p:cNvSpPr>
            <a:spLocks noGrp="1"/>
          </p:cNvSpPr>
          <p:nvPr>
            <p:ph type="dt" sz="half" idx="10"/>
          </p:nvPr>
        </p:nvSpPr>
        <p:spPr/>
        <p:txBody>
          <a:bodyPr/>
          <a:lstStyle/>
          <a:p>
            <a:fld id="{BAF3E56A-7BFC-4C83-810C-FDBB8EEF6AA8}" type="datetimeFigureOut">
              <a:rPr lang="en-IN" smtClean="0"/>
              <a:t>24-12-2024</a:t>
            </a:fld>
            <a:endParaRPr lang="en-IN"/>
          </a:p>
        </p:txBody>
      </p:sp>
      <p:sp>
        <p:nvSpPr>
          <p:cNvPr id="6" name="Footer Placeholder 5">
            <a:extLst>
              <a:ext uri="{FF2B5EF4-FFF2-40B4-BE49-F238E27FC236}">
                <a16:creationId xmlns:a16="http://schemas.microsoft.com/office/drawing/2014/main" id="{8549F546-39F2-681B-3D36-82C81326C0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9AE01F-20AE-9BE5-7D63-02C55E58E9AF}"/>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32852507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iscussion Topic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pic>
        <p:nvPicPr>
          <p:cNvPr id="16" name="Picture 15">
            <a:extLst>
              <a:ext uri="{FF2B5EF4-FFF2-40B4-BE49-F238E27FC236}">
                <a16:creationId xmlns:a16="http://schemas.microsoft.com/office/drawing/2014/main" id="{07EE9472-8C7E-4267-AA24-5E67F2B0E9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857437"/>
            <a:ext cx="12192000" cy="2877051"/>
          </a:xfrm>
          <a:prstGeom prst="rect">
            <a:avLst/>
          </a:prstGeom>
        </p:spPr>
      </p:pic>
    </p:spTree>
    <p:extLst>
      <p:ext uri="{BB962C8B-B14F-4D97-AF65-F5344CB8AC3E}">
        <p14:creationId xmlns:p14="http://schemas.microsoft.com/office/powerpoint/2010/main" val="3253122324"/>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Image, overlay, key point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77BDA0-1022-450E-9174-AD758EA4CE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67885"/>
            <a:ext cx="12192000" cy="682346"/>
          </a:xfrm>
          <a:prstGeom prst="rect">
            <a:avLst/>
          </a:prstGeom>
        </p:spPr>
      </p:pic>
      <p:sp>
        <p:nvSpPr>
          <p:cNvPr id="10" name="Rectangle 9">
            <a:extLst>
              <a:ext uri="{FF2B5EF4-FFF2-40B4-BE49-F238E27FC236}">
                <a16:creationId xmlns:a16="http://schemas.microsoft.com/office/drawing/2014/main" id="{E6276315-C579-411A-89CB-4A8E8CA2D3FA}"/>
              </a:ext>
            </a:extLst>
          </p:cNvPr>
          <p:cNvSpPr/>
          <p:nvPr userDrawn="1"/>
        </p:nvSpPr>
        <p:spPr>
          <a:xfrm>
            <a:off x="0" y="1664455"/>
            <a:ext cx="12192000" cy="3051545"/>
          </a:xfrm>
          <a:prstGeom prst="rect">
            <a:avLst/>
          </a:prstGeom>
          <a:solidFill>
            <a:srgbClr val="0077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pPr defTabSz="914377"/>
            <a:endParaRPr lang="en-US" sz="3600" b="1">
              <a:solidFill>
                <a:schemeClr val="bg1"/>
              </a:solidFill>
              <a:latin typeface="+mj-lt"/>
              <a:ea typeface="Verdana" panose="020B0604030504040204" pitchFamily="34" charset="0"/>
            </a:endParaRPr>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3" name="Text Placeholder 2">
            <a:extLst>
              <a:ext uri="{FF2B5EF4-FFF2-40B4-BE49-F238E27FC236}">
                <a16:creationId xmlns:a16="http://schemas.microsoft.com/office/drawing/2014/main" id="{F3802306-C8AF-40E8-9E2E-CD0C2B56DD11}"/>
              </a:ext>
            </a:extLst>
          </p:cNvPr>
          <p:cNvSpPr>
            <a:spLocks noGrp="1"/>
          </p:cNvSpPr>
          <p:nvPr>
            <p:ph type="body" sz="quarter" idx="12"/>
          </p:nvPr>
        </p:nvSpPr>
        <p:spPr>
          <a:xfrm>
            <a:off x="507422" y="2515024"/>
            <a:ext cx="8442798" cy="1350405"/>
          </a:xfrm>
          <a:prstGeom prst="rect">
            <a:avLst/>
          </a:prstGeom>
        </p:spPr>
        <p:txBody>
          <a:bodyPr anchor="ctr"/>
          <a:lstStyle>
            <a:lvl1pPr marL="0" indent="0">
              <a:buNone/>
              <a:defRPr sz="44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B576B078-3094-4A6F-9762-FC330714EF8A}"/>
              </a:ext>
            </a:extLst>
          </p:cNvPr>
          <p:cNvCxnSpPr>
            <a:cxnSpLocks/>
          </p:cNvCxnSpPr>
          <p:nvPr userDrawn="1"/>
        </p:nvCxnSpPr>
        <p:spPr>
          <a:xfrm>
            <a:off x="9729041" y="2138710"/>
            <a:ext cx="0" cy="21213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1CB6799-9B0C-4BE1-BA25-3EC12568817B}"/>
              </a:ext>
            </a:extLst>
          </p:cNvPr>
          <p:cNvSpPr/>
          <p:nvPr userDrawn="1"/>
        </p:nvSpPr>
        <p:spPr>
          <a:xfrm>
            <a:off x="10182992" y="2481977"/>
            <a:ext cx="1434850" cy="143485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41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351E-F677-0355-A248-2C5A43CC1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CD016D-230D-F97F-A223-58AE91CC9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E343F2-0F09-1133-8040-8D7FA3930D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54713-E54F-30C1-2BF2-660EE79BE710}"/>
              </a:ext>
            </a:extLst>
          </p:cNvPr>
          <p:cNvSpPr>
            <a:spLocks noGrp="1"/>
          </p:cNvSpPr>
          <p:nvPr>
            <p:ph type="dt" sz="half" idx="10"/>
          </p:nvPr>
        </p:nvSpPr>
        <p:spPr/>
        <p:txBody>
          <a:bodyPr/>
          <a:lstStyle/>
          <a:p>
            <a:fld id="{BAF3E56A-7BFC-4C83-810C-FDBB8EEF6AA8}" type="datetimeFigureOut">
              <a:rPr lang="en-IN" smtClean="0"/>
              <a:t>24-12-2024</a:t>
            </a:fld>
            <a:endParaRPr lang="en-IN"/>
          </a:p>
        </p:txBody>
      </p:sp>
      <p:sp>
        <p:nvSpPr>
          <p:cNvPr id="6" name="Footer Placeholder 5">
            <a:extLst>
              <a:ext uri="{FF2B5EF4-FFF2-40B4-BE49-F238E27FC236}">
                <a16:creationId xmlns:a16="http://schemas.microsoft.com/office/drawing/2014/main" id="{4415776A-0339-2D62-7E7A-5BFFCDB1EE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40E3B1-E3AC-184A-8890-8EEC19F29CD8}"/>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3028103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4.xml"/><Relationship Id="rId7"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theme" Target="../theme/theme4.xml"/><Relationship Id="rId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theme" Target="../theme/theme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F1118D-CF9C-3D31-E6AC-2AEFFFC7C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7AB31F-3342-2A38-C8E8-1B44B87DC3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ABFBD6-7103-3919-1AF2-AF34F50B6F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3E56A-7BFC-4C83-810C-FDBB8EEF6AA8}" type="datetimeFigureOut">
              <a:rPr lang="en-IN" smtClean="0"/>
              <a:t>24-12-2024</a:t>
            </a:fld>
            <a:endParaRPr lang="en-IN"/>
          </a:p>
        </p:txBody>
      </p:sp>
      <p:sp>
        <p:nvSpPr>
          <p:cNvPr id="5" name="Footer Placeholder 4">
            <a:extLst>
              <a:ext uri="{FF2B5EF4-FFF2-40B4-BE49-F238E27FC236}">
                <a16:creationId xmlns:a16="http://schemas.microsoft.com/office/drawing/2014/main" id="{AD0F5F59-D2F9-A17B-2A88-98B9A54439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D1E23D1-0EA9-03B2-866C-804281550E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B446D-EE92-4228-93B8-C1B3BC2C0147}" type="slidenum">
              <a:rPr lang="en-IN" smtClean="0"/>
              <a:t>‹#›</a:t>
            </a:fld>
            <a:endParaRPr lang="en-IN"/>
          </a:p>
        </p:txBody>
      </p:sp>
    </p:spTree>
    <p:extLst>
      <p:ext uri="{BB962C8B-B14F-4D97-AF65-F5344CB8AC3E}">
        <p14:creationId xmlns:p14="http://schemas.microsoft.com/office/powerpoint/2010/main" val="140784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959458"/>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914400" indent="-457200" algn="l" defTabSz="914400" rtl="0" eaLnBrk="1" latinLnBrk="0" hangingPunct="1">
        <a:lnSpc>
          <a:spcPct val="90000"/>
        </a:lnSpc>
        <a:spcBef>
          <a:spcPts val="500"/>
        </a:spcBef>
        <a:buClr>
          <a:schemeClr val="tx1"/>
        </a:buClr>
        <a:buFont typeface="Verdana" panose="020B060403050404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Verdana" panose="020B060403050404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163DE2-7B45-4C4D-B469-EF458F2D608B}"/>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06708918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914400" indent="-457200" algn="l" defTabSz="914400" rtl="0" eaLnBrk="1" latinLnBrk="0" hangingPunct="1">
        <a:lnSpc>
          <a:spcPct val="90000"/>
        </a:lnSpc>
        <a:spcBef>
          <a:spcPts val="500"/>
        </a:spcBef>
        <a:buClr>
          <a:schemeClr val="tx1"/>
        </a:buClr>
        <a:buFont typeface="Verdana" panose="020B060403050404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Verdana" panose="020B060403050404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39050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914400" indent="-457200" algn="l" defTabSz="914400" rtl="0" eaLnBrk="1" latinLnBrk="0" hangingPunct="1">
        <a:lnSpc>
          <a:spcPct val="90000"/>
        </a:lnSpc>
        <a:spcBef>
          <a:spcPts val="500"/>
        </a:spcBef>
        <a:buClr>
          <a:schemeClr val="tx1"/>
        </a:buClr>
        <a:buFont typeface="Verdana" panose="020B060403050404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Verdana" panose="020B060403050404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26739"/>
      </p:ext>
    </p:extLst>
  </p:cSld>
  <p:clrMap bg1="lt1" tx1="dk1" bg2="lt2" tx2="dk2" accent1="accent1" accent2="accent2" accent3="accent3" accent4="accent4" accent5="accent5" accent6="accent6" hlink="hlink" folHlink="folHlink"/>
  <p:sldLayoutIdLst>
    <p:sldLayoutId id="2147483707"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914400" indent="-457200" algn="l" defTabSz="914400" rtl="0" eaLnBrk="1" latinLnBrk="0" hangingPunct="1">
        <a:lnSpc>
          <a:spcPct val="90000"/>
        </a:lnSpc>
        <a:spcBef>
          <a:spcPts val="500"/>
        </a:spcBef>
        <a:buClr>
          <a:schemeClr val="tx1"/>
        </a:buClr>
        <a:buFont typeface="Verdana" panose="020B060403050404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Verdana" panose="020B060403050404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hemeOverride" Target="../theme/themeOverride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hemeOverride" Target="../theme/themeOverride4.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image" Target="../media/image56.heic"/><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3.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image" Target="../media/image69.heic"/><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image" Target="../media/image70.heic"/><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image" Target="../media/image76.jpg"/><Relationship Id="rId1" Type="http://schemas.openxmlformats.org/officeDocument/2006/relationships/slideLayout" Target="../slideLayouts/slideLayout53.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3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53.xml"/><Relationship Id="rId5" Type="http://schemas.openxmlformats.org/officeDocument/2006/relationships/image" Target="../media/image85.jpg"/><Relationship Id="rId4" Type="http://schemas.openxmlformats.org/officeDocument/2006/relationships/image" Target="../media/image84.jpg"/></Relationships>
</file>

<file path=ppt/slides/_rels/slide3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4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5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jpe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AC9073-81ED-E445-9553-DF1EE7BB60A1}"/>
              </a:ext>
            </a:extLst>
          </p:cNvPr>
          <p:cNvSpPr>
            <a:spLocks noGrp="1"/>
          </p:cNvSpPr>
          <p:nvPr>
            <p:ph type="body" sz="quarter" idx="11"/>
          </p:nvPr>
        </p:nvSpPr>
        <p:spPr/>
        <p:txBody>
          <a:bodyPr/>
          <a:lstStyle/>
          <a:p>
            <a:r>
              <a:rPr lang="en-US" dirty="0"/>
              <a:t>Krishnaraj Thadesar</a:t>
            </a:r>
          </a:p>
        </p:txBody>
      </p:sp>
      <p:sp>
        <p:nvSpPr>
          <p:cNvPr id="3" name="Text Placeholder 2">
            <a:extLst>
              <a:ext uri="{FF2B5EF4-FFF2-40B4-BE49-F238E27FC236}">
                <a16:creationId xmlns:a16="http://schemas.microsoft.com/office/drawing/2014/main" id="{8577DCD0-4910-5F42-92CC-FC55F1CC5D93}"/>
              </a:ext>
            </a:extLst>
          </p:cNvPr>
          <p:cNvSpPr>
            <a:spLocks noGrp="1"/>
          </p:cNvSpPr>
          <p:nvPr>
            <p:ph type="body" sz="quarter" idx="13"/>
          </p:nvPr>
        </p:nvSpPr>
        <p:spPr/>
        <p:txBody>
          <a:bodyPr/>
          <a:lstStyle/>
          <a:p>
            <a:r>
              <a:rPr lang="en-US" dirty="0"/>
              <a:t>Associate Software Developer Intern</a:t>
            </a:r>
          </a:p>
        </p:txBody>
      </p:sp>
      <p:sp>
        <p:nvSpPr>
          <p:cNvPr id="4" name="Text Placeholder 3">
            <a:extLst>
              <a:ext uri="{FF2B5EF4-FFF2-40B4-BE49-F238E27FC236}">
                <a16:creationId xmlns:a16="http://schemas.microsoft.com/office/drawing/2014/main" id="{5C4B5AEB-29A5-7246-AC6C-6F2D4F87CF23}"/>
              </a:ext>
            </a:extLst>
          </p:cNvPr>
          <p:cNvSpPr>
            <a:spLocks noGrp="1"/>
          </p:cNvSpPr>
          <p:nvPr>
            <p:ph type="body" sz="quarter" idx="12"/>
          </p:nvPr>
        </p:nvSpPr>
        <p:spPr/>
        <p:txBody>
          <a:bodyPr/>
          <a:lstStyle/>
          <a:p>
            <a:r>
              <a:rPr lang="en-US" dirty="0"/>
              <a:t>24</a:t>
            </a:r>
            <a:r>
              <a:rPr lang="en-US" baseline="30000" dirty="0"/>
              <a:t>th</a:t>
            </a:r>
            <a:r>
              <a:rPr lang="en-US" dirty="0"/>
              <a:t> December 2024</a:t>
            </a:r>
          </a:p>
        </p:txBody>
      </p:sp>
      <p:sp>
        <p:nvSpPr>
          <p:cNvPr id="5" name="Title 4">
            <a:extLst>
              <a:ext uri="{FF2B5EF4-FFF2-40B4-BE49-F238E27FC236}">
                <a16:creationId xmlns:a16="http://schemas.microsoft.com/office/drawing/2014/main" id="{A845CD59-65DC-DC49-A216-4F8533F64DC2}"/>
              </a:ext>
            </a:extLst>
          </p:cNvPr>
          <p:cNvSpPr>
            <a:spLocks noGrp="1"/>
          </p:cNvSpPr>
          <p:nvPr>
            <p:ph type="title"/>
          </p:nvPr>
        </p:nvSpPr>
        <p:spPr/>
        <p:txBody>
          <a:bodyPr/>
          <a:lstStyle/>
          <a:p>
            <a:r>
              <a:rPr lang="en-US" dirty="0"/>
              <a:t>Monthly Takeaways and Recap</a:t>
            </a:r>
          </a:p>
        </p:txBody>
      </p:sp>
    </p:spTree>
    <p:extLst>
      <p:ext uri="{BB962C8B-B14F-4D97-AF65-F5344CB8AC3E}">
        <p14:creationId xmlns:p14="http://schemas.microsoft.com/office/powerpoint/2010/main" val="102135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399" y="457550"/>
            <a:ext cx="11352107" cy="660400"/>
          </a:xfrm>
        </p:spPr>
        <p:txBody>
          <a:bodyPr/>
          <a:lstStyle/>
          <a:p>
            <a:r>
              <a:rPr lang="en-US" dirty="0"/>
              <a:t>Technical Learnings Month 4</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When a lot of files are conflicting, instead of getting frustrated, its best to resolve it with patience, than losing it. A few patient minutes can avoid hours of work later. </a:t>
            </a:r>
          </a:p>
          <a:p>
            <a:pPr marL="457200" indent="-457200">
              <a:buFont typeface="+mj-lt"/>
              <a:buAutoNum type="arabicPeriod"/>
            </a:pPr>
            <a:r>
              <a:rPr lang="en-US" dirty="0"/>
              <a:t>Test your work on dev and higher environments before marking it as done. </a:t>
            </a:r>
          </a:p>
          <a:p>
            <a:pPr marL="457200" indent="-457200">
              <a:buFont typeface="+mj-lt"/>
              <a:buAutoNum type="arabicPeriod"/>
            </a:pPr>
            <a:r>
              <a:rPr lang="en-US" dirty="0"/>
              <a:t>Use sonar cloud, and other warnings and code checks </a:t>
            </a:r>
            <a:r>
              <a:rPr lang="en-US" dirty="0" err="1"/>
              <a:t>intellij</a:t>
            </a:r>
            <a:r>
              <a:rPr lang="en-US" dirty="0"/>
              <a:t> offers. </a:t>
            </a:r>
          </a:p>
          <a:p>
            <a:pPr marL="457200" indent="-457200">
              <a:buFont typeface="+mj-lt"/>
              <a:buAutoNum type="arabicPeriod"/>
            </a:pPr>
            <a:r>
              <a:rPr lang="en-US" dirty="0"/>
              <a:t>When writing questionable code, try to write it as close to origin of data as possible. That makes it easier to debug. </a:t>
            </a:r>
          </a:p>
          <a:p>
            <a:pPr marL="457200" indent="-457200">
              <a:buFont typeface="+mj-lt"/>
              <a:buAutoNum type="arabicPeriod"/>
            </a:pPr>
            <a:r>
              <a:rPr lang="en-US" dirty="0"/>
              <a:t>In using a relational database, normalization is preferred over slight complexity. Simple queries are better than joins, even if you have to make a few tables for it. </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5364505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399" y="457550"/>
            <a:ext cx="11352107" cy="660400"/>
          </a:xfrm>
        </p:spPr>
        <p:txBody>
          <a:bodyPr/>
          <a:lstStyle/>
          <a:p>
            <a:r>
              <a:rPr lang="en-US" dirty="0"/>
              <a:t>Technical Learnings Month 3</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While seemingly obvious, simpler solutions to problems are better than more complex ones. </a:t>
            </a:r>
          </a:p>
          <a:p>
            <a:pPr marL="457200" indent="-457200">
              <a:buFont typeface="+mj-lt"/>
              <a:buAutoNum type="arabicPeriod"/>
            </a:pPr>
            <a:r>
              <a:rPr lang="en-US" dirty="0"/>
              <a:t>Its important to know what each line and function of your code does. You can work without this too, just not as efficiently.</a:t>
            </a:r>
          </a:p>
          <a:p>
            <a:pPr marL="457200" indent="-457200">
              <a:buFont typeface="+mj-lt"/>
              <a:buAutoNum type="arabicPeriod"/>
            </a:pPr>
            <a:r>
              <a:rPr lang="en-US" dirty="0"/>
              <a:t>Indexes are more important in </a:t>
            </a:r>
            <a:r>
              <a:rPr lang="en-US" dirty="0" err="1"/>
              <a:t>sql</a:t>
            </a:r>
            <a:r>
              <a:rPr lang="en-US" dirty="0"/>
              <a:t> than we give them credit for. They are a topic worth learning deeply about. </a:t>
            </a:r>
          </a:p>
          <a:p>
            <a:pPr marL="457200" indent="-457200">
              <a:buFont typeface="+mj-lt"/>
              <a:buAutoNum type="arabicPeriod"/>
            </a:pPr>
            <a:r>
              <a:rPr lang="en-US" dirty="0"/>
              <a:t>Best Practices: </a:t>
            </a:r>
          </a:p>
          <a:p>
            <a:pPr marL="1143000" lvl="1">
              <a:buFont typeface="+mj-lt"/>
              <a:buAutoNum type="arabicPeriod"/>
            </a:pPr>
            <a:r>
              <a:rPr lang="en-US" dirty="0"/>
              <a:t>Use constants on left side of your “=” in if statements. </a:t>
            </a:r>
          </a:p>
          <a:p>
            <a:pPr marL="1143000" lvl="1">
              <a:buFont typeface="+mj-lt"/>
              <a:buAutoNum type="arabicPeriod"/>
            </a:pPr>
            <a:r>
              <a:rPr lang="en-US" dirty="0"/>
              <a:t>Use .equals or such function wherever you can as opposed to symbols.</a:t>
            </a:r>
          </a:p>
          <a:p>
            <a:pPr marL="1143000" lvl="1">
              <a:buFont typeface="+mj-lt"/>
              <a:buAutoNum type="arabicPeriod"/>
            </a:pPr>
            <a:r>
              <a:rPr lang="en-US" dirty="0"/>
              <a:t>Use objects instead of primitive values. They are null safe. </a:t>
            </a:r>
          </a:p>
          <a:p>
            <a:pPr marL="1143000" lvl="1">
              <a:buFont typeface="+mj-lt"/>
              <a:buAutoNum type="arabicPeriod"/>
            </a:pPr>
            <a:r>
              <a:rPr lang="en-US" dirty="0"/>
              <a:t>Try to use immutable types wherever you can. </a:t>
            </a:r>
          </a:p>
        </p:txBody>
      </p:sp>
    </p:spTree>
    <p:extLst>
      <p:ext uri="{BB962C8B-B14F-4D97-AF65-F5344CB8AC3E}">
        <p14:creationId xmlns:p14="http://schemas.microsoft.com/office/powerpoint/2010/main" val="301643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399" y="457550"/>
            <a:ext cx="11352107" cy="660400"/>
          </a:xfrm>
        </p:spPr>
        <p:txBody>
          <a:bodyPr/>
          <a:lstStyle/>
          <a:p>
            <a:r>
              <a:rPr lang="en-US" dirty="0"/>
              <a:t>Technical Learnings Month 2</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All of your code logic for any function must reside within the height of your monitor, and you mustn’t have to scroll. If you do, write functions. </a:t>
            </a:r>
          </a:p>
          <a:p>
            <a:pPr marL="457200" indent="-457200">
              <a:buFont typeface="+mj-lt"/>
              <a:buAutoNum type="arabicPeriod"/>
            </a:pPr>
            <a:r>
              <a:rPr lang="en-US" dirty="0"/>
              <a:t>Try to reduce any duplication of code. </a:t>
            </a:r>
          </a:p>
          <a:p>
            <a:pPr marL="457200" indent="-457200">
              <a:buFont typeface="+mj-lt"/>
              <a:buAutoNum type="arabicPeriod"/>
            </a:pPr>
            <a:r>
              <a:rPr lang="en-US" dirty="0"/>
              <a:t>Try to induce the feeling of being a developer in your team, rather than a temporary helper. </a:t>
            </a:r>
          </a:p>
          <a:p>
            <a:pPr marL="457200" indent="-457200">
              <a:buFont typeface="+mj-lt"/>
              <a:buAutoNum type="arabicPeriod"/>
            </a:pPr>
            <a:r>
              <a:rPr lang="en-US" dirty="0"/>
              <a:t>It is better to do one thing with accountability than 4 things that you aren’t sure about. Reliability &gt; versatility. </a:t>
            </a:r>
          </a:p>
          <a:p>
            <a:pPr marL="457200" indent="-457200">
              <a:buFont typeface="+mj-lt"/>
              <a:buAutoNum type="arabicPeriod"/>
            </a:pPr>
            <a:r>
              <a:rPr lang="en-US" dirty="0"/>
              <a:t>Do not love your code. </a:t>
            </a:r>
          </a:p>
          <a:p>
            <a:pPr marL="457200" indent="-457200">
              <a:buFont typeface="+mj-lt"/>
              <a:buAutoNum type="arabicPeriod"/>
            </a:pPr>
            <a:r>
              <a:rPr lang="en-US" dirty="0"/>
              <a:t>Do not say something doesn’t work, without </a:t>
            </a:r>
            <a:r>
              <a:rPr lang="en-US" i="1" dirty="0"/>
              <a:t>completely </a:t>
            </a:r>
            <a:r>
              <a:rPr lang="en-US" dirty="0"/>
              <a:t>making sure it doesn’t. </a:t>
            </a:r>
          </a:p>
          <a:p>
            <a:pPr marL="457200" indent="-457200">
              <a:buFont typeface="+mj-lt"/>
              <a:buAutoNum type="arabicPeriod"/>
            </a:pPr>
            <a:r>
              <a:rPr lang="en-US" dirty="0"/>
              <a:t>Outline your test cases before you write them, name the functions first. </a:t>
            </a:r>
          </a:p>
          <a:p>
            <a:pPr marL="457200" indent="-457200">
              <a:buFont typeface="+mj-lt"/>
              <a:buAutoNum type="arabicPeriod"/>
            </a:pPr>
            <a:r>
              <a:rPr lang="en-US" dirty="0"/>
              <a:t>Merge with main every now and then if your PRs last long. </a:t>
            </a:r>
          </a:p>
          <a:p>
            <a:pPr marL="457200" indent="-457200">
              <a:buFont typeface="+mj-lt"/>
              <a:buAutoNum type="arabicPeriod"/>
            </a:pPr>
            <a:endParaRPr lang="en-US" dirty="0"/>
          </a:p>
        </p:txBody>
      </p:sp>
    </p:spTree>
    <p:extLst>
      <p:ext uri="{BB962C8B-B14F-4D97-AF65-F5344CB8AC3E}">
        <p14:creationId xmlns:p14="http://schemas.microsoft.com/office/powerpoint/2010/main" val="2860223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399" y="457550"/>
            <a:ext cx="11352107" cy="660400"/>
          </a:xfrm>
        </p:spPr>
        <p:txBody>
          <a:bodyPr/>
          <a:lstStyle/>
          <a:p>
            <a:r>
              <a:rPr lang="en-US" dirty="0"/>
              <a:t>Technical Learnings Month 2</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startAt="9"/>
            </a:pPr>
            <a:r>
              <a:rPr lang="en-US" dirty="0"/>
              <a:t>Every now and then, make sure to check everything is up and running. </a:t>
            </a:r>
          </a:p>
          <a:p>
            <a:pPr marL="457200" indent="-457200">
              <a:buFont typeface="+mj-lt"/>
              <a:buAutoNum type="arabicPeriod" startAt="9"/>
            </a:pPr>
            <a:r>
              <a:rPr lang="en-US" dirty="0"/>
              <a:t>Make small Pull requests. Even smaller commits. Try to catch it up with your stories and subtasks in stories. </a:t>
            </a:r>
          </a:p>
          <a:p>
            <a:pPr marL="457200" indent="-457200">
              <a:buFont typeface="+mj-lt"/>
              <a:buAutoNum type="arabicPeriod" startAt="9"/>
            </a:pPr>
            <a:r>
              <a:rPr lang="en-US" dirty="0"/>
              <a:t>Simplify things – Complex is fun and exciting. It has a sense of awe. Simple code is understandable and therefore maintainable. </a:t>
            </a:r>
          </a:p>
          <a:p>
            <a:pPr marL="457200" indent="-457200">
              <a:buFont typeface="+mj-lt"/>
              <a:buAutoNum type="arabicPeriod" startAt="9"/>
            </a:pPr>
            <a:r>
              <a:rPr lang="en-US" dirty="0"/>
              <a:t>Breaking things down and doing things step by step is always better than combining a few things together. Its okay if work happens slower than expected, as long as it happens right. </a:t>
            </a:r>
          </a:p>
          <a:p>
            <a:pPr marL="457200" indent="-457200">
              <a:buFont typeface="+mj-lt"/>
              <a:buAutoNum type="arabicPeriod" startAt="9"/>
            </a:pPr>
            <a:r>
              <a:rPr lang="en-US" dirty="0"/>
              <a:t>Write test cases as soon as you finish writing a file. </a:t>
            </a:r>
          </a:p>
          <a:p>
            <a:pPr marL="457200" indent="-457200">
              <a:buFont typeface="+mj-lt"/>
              <a:buAutoNum type="arabicPeriod" startAt="9"/>
            </a:pPr>
            <a:r>
              <a:rPr lang="en-US" dirty="0"/>
              <a:t>Support using a pre-tested pre-existing famous library instead of writing any logic by yourself, only to have more things to test. </a:t>
            </a:r>
          </a:p>
          <a:p>
            <a:pPr marL="457200" indent="-457200">
              <a:buFont typeface="+mj-lt"/>
              <a:buAutoNum type="arabicPeriod" startAt="9"/>
            </a:pPr>
            <a:r>
              <a:rPr lang="en-US" dirty="0"/>
              <a:t>Try to reduce the usage of if-statements wherever you can. More branches.</a:t>
            </a:r>
          </a:p>
          <a:p>
            <a:pPr marL="0" indent="0">
              <a:buNone/>
            </a:pPr>
            <a:endParaRPr lang="en-US" dirty="0"/>
          </a:p>
        </p:txBody>
      </p:sp>
    </p:spTree>
    <p:extLst>
      <p:ext uri="{BB962C8B-B14F-4D97-AF65-F5344CB8AC3E}">
        <p14:creationId xmlns:p14="http://schemas.microsoft.com/office/powerpoint/2010/main" val="491878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399" y="457550"/>
            <a:ext cx="11352107" cy="660400"/>
          </a:xfrm>
        </p:spPr>
        <p:txBody>
          <a:bodyPr/>
          <a:lstStyle/>
          <a:p>
            <a:r>
              <a:rPr lang="en-US" dirty="0"/>
              <a:t>Technical Learnings Month 1</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Better code style and technique.</a:t>
            </a:r>
          </a:p>
          <a:p>
            <a:pPr marL="457200" indent="-457200">
              <a:buFont typeface="+mj-lt"/>
              <a:buAutoNum type="arabicPeriod"/>
            </a:pPr>
            <a:r>
              <a:rPr lang="en-US" dirty="0"/>
              <a:t>Farsightedness with regards to code, what it will go through, and how to make it robust. </a:t>
            </a:r>
          </a:p>
          <a:p>
            <a:pPr marL="457200" indent="-457200">
              <a:buFont typeface="+mj-lt"/>
              <a:buAutoNum type="arabicPeriod"/>
            </a:pPr>
            <a:r>
              <a:rPr lang="en-US" dirty="0"/>
              <a:t>It takes time to design, and its often worth spending that time in the beginning than to regret spending it later, and spend time fixing it instead. </a:t>
            </a:r>
          </a:p>
          <a:p>
            <a:pPr marL="457200" indent="-457200">
              <a:buFont typeface="+mj-lt"/>
              <a:buAutoNum type="arabicPeriod"/>
            </a:pPr>
            <a:r>
              <a:rPr lang="en-US" dirty="0"/>
              <a:t>Writing good code that doesn’t work is harder than writing bad code that works, and it is this that makes personal projects easier in comparison to enterprise applications, despite achieving the same result at small scale. </a:t>
            </a:r>
          </a:p>
          <a:p>
            <a:pPr marL="457200" indent="-457200">
              <a:buFont typeface="+mj-lt"/>
              <a:buAutoNum type="arabicPeriod"/>
            </a:pPr>
            <a:endParaRPr lang="en-US" dirty="0"/>
          </a:p>
        </p:txBody>
      </p:sp>
    </p:spTree>
    <p:extLst>
      <p:ext uri="{BB962C8B-B14F-4D97-AF65-F5344CB8AC3E}">
        <p14:creationId xmlns:p14="http://schemas.microsoft.com/office/powerpoint/2010/main" val="3804436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400" y="438697"/>
            <a:ext cx="11352107" cy="660400"/>
          </a:xfrm>
        </p:spPr>
        <p:txBody>
          <a:bodyPr/>
          <a:lstStyle/>
          <a:p>
            <a:r>
              <a:rPr lang="en-US" dirty="0"/>
              <a:t>Personal Learnings</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Don’t keep your phone on silent. </a:t>
            </a:r>
          </a:p>
        </p:txBody>
      </p:sp>
    </p:spTree>
    <p:extLst>
      <p:ext uri="{BB962C8B-B14F-4D97-AF65-F5344CB8AC3E}">
        <p14:creationId xmlns:p14="http://schemas.microsoft.com/office/powerpoint/2010/main" val="334014568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400" y="438697"/>
            <a:ext cx="11352107" cy="660400"/>
          </a:xfrm>
        </p:spPr>
        <p:txBody>
          <a:bodyPr/>
          <a:lstStyle/>
          <a:p>
            <a:r>
              <a:rPr lang="en-US" dirty="0"/>
              <a:t>Personal Learnings from past few months. </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a:xfrm>
            <a:off x="406400" y="1409252"/>
            <a:ext cx="11352107" cy="4614476"/>
          </a:xfrm>
        </p:spPr>
        <p:txBody>
          <a:bodyPr/>
          <a:lstStyle/>
          <a:p>
            <a:pPr marL="457200" indent="-457200">
              <a:buFont typeface="+mj-lt"/>
              <a:buAutoNum type="arabicPeriod"/>
            </a:pPr>
            <a:r>
              <a:rPr lang="en-US" dirty="0"/>
              <a:t>Patience is an underrated virtue, both in developers and in people.</a:t>
            </a:r>
          </a:p>
          <a:p>
            <a:pPr marL="457200" indent="-457200">
              <a:buFont typeface="+mj-lt"/>
              <a:buAutoNum type="arabicPeriod"/>
            </a:pPr>
            <a:r>
              <a:rPr lang="en-US" dirty="0"/>
              <a:t>It is often better to focus on learning something well in the beginning rather than to focus on finishing something hastily. </a:t>
            </a:r>
          </a:p>
          <a:p>
            <a:pPr marL="457200" indent="-457200">
              <a:buFont typeface="+mj-lt"/>
              <a:buAutoNum type="arabicPeriod"/>
            </a:pPr>
            <a:r>
              <a:rPr lang="en-US" dirty="0"/>
              <a:t>It is in fact true that we don’t even know how much is unknown to us, and available to learn. </a:t>
            </a:r>
          </a:p>
          <a:p>
            <a:pPr marL="457200" indent="-457200">
              <a:buFont typeface="+mj-lt"/>
              <a:buAutoNum type="arabicPeriod"/>
            </a:pPr>
            <a:r>
              <a:rPr lang="en-US" dirty="0"/>
              <a:t>It is better to listen and observe, than to intervene and speak, unless prompted to. </a:t>
            </a:r>
          </a:p>
          <a:p>
            <a:pPr marL="457200" indent="-457200">
              <a:buFont typeface="+mj-lt"/>
              <a:buAutoNum type="arabicPeriod"/>
            </a:pPr>
            <a:r>
              <a:rPr lang="en-US" dirty="0"/>
              <a:t>Being a good listener goes a longer way than we give it credit. </a:t>
            </a:r>
          </a:p>
          <a:p>
            <a:pPr marL="457200" indent="-457200">
              <a:buFont typeface="+mj-lt"/>
              <a:buAutoNum type="arabicPeriod"/>
            </a:pPr>
            <a:r>
              <a:rPr lang="en-US" dirty="0"/>
              <a:t>Before you ask request someone anything professionally, make sure they haven’t already done it. </a:t>
            </a:r>
          </a:p>
          <a:p>
            <a:pPr marL="457200" indent="-457200">
              <a:buFont typeface="+mj-lt"/>
              <a:buAutoNum type="arabicPeriod"/>
            </a:pPr>
            <a:r>
              <a:rPr lang="en-US" dirty="0"/>
              <a:t>When asked </a:t>
            </a:r>
            <a:r>
              <a:rPr lang="en-US" i="1" dirty="0"/>
              <a:t>anything, </a:t>
            </a:r>
            <a:r>
              <a:rPr lang="en-US" dirty="0"/>
              <a:t>be honest about it. Even if the answer sounds disappointing.</a:t>
            </a:r>
          </a:p>
          <a:p>
            <a:pPr marL="457200" indent="-457200">
              <a:buFont typeface="+mj-lt"/>
              <a:buAutoNum type="arabicPeriod"/>
            </a:pPr>
            <a:r>
              <a:rPr lang="en-US" dirty="0"/>
              <a:t>Before starting a meeting, its good to walk through what you are going to say.</a:t>
            </a:r>
          </a:p>
          <a:p>
            <a:pPr marL="457200" indent="-457200">
              <a:buFont typeface="+mj-lt"/>
              <a:buAutoNum type="arabicPeriod"/>
            </a:pPr>
            <a:r>
              <a:rPr lang="en-US" dirty="0"/>
              <a:t>In scrums, its good to have a few succinct conclusions instead of a story. </a:t>
            </a:r>
          </a:p>
          <a:p>
            <a:pPr marL="457200" indent="-457200">
              <a:buFont typeface="+mj-lt"/>
              <a:buAutoNum type="arabicPeriod"/>
            </a:pPr>
            <a:endParaRPr lang="en-US" dirty="0"/>
          </a:p>
        </p:txBody>
      </p:sp>
    </p:spTree>
    <p:extLst>
      <p:ext uri="{BB962C8B-B14F-4D97-AF65-F5344CB8AC3E}">
        <p14:creationId xmlns:p14="http://schemas.microsoft.com/office/powerpoint/2010/main" val="204810496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A4D2-AFDB-74DE-A66E-E601E6DBFBEF}"/>
              </a:ext>
            </a:extLst>
          </p:cNvPr>
          <p:cNvSpPr>
            <a:spLocks noGrp="1"/>
          </p:cNvSpPr>
          <p:nvPr>
            <p:ph type="title"/>
          </p:nvPr>
        </p:nvSpPr>
        <p:spPr/>
        <p:txBody>
          <a:bodyPr/>
          <a:lstStyle/>
          <a:p>
            <a:r>
              <a:rPr lang="en-IN" dirty="0"/>
              <a:t>Accomplishments – Merged PRs</a:t>
            </a:r>
          </a:p>
        </p:txBody>
      </p:sp>
      <p:pic>
        <p:nvPicPr>
          <p:cNvPr id="6" name="Picture 5">
            <a:extLst>
              <a:ext uri="{FF2B5EF4-FFF2-40B4-BE49-F238E27FC236}">
                <a16:creationId xmlns:a16="http://schemas.microsoft.com/office/drawing/2014/main" id="{4C69A1F0-453D-0C99-B7D9-93D258C8BB30}"/>
              </a:ext>
            </a:extLst>
          </p:cNvPr>
          <p:cNvPicPr>
            <a:picLocks noChangeAspect="1"/>
          </p:cNvPicPr>
          <p:nvPr/>
        </p:nvPicPr>
        <p:blipFill>
          <a:blip r:embed="rId2"/>
          <a:stretch>
            <a:fillRect/>
          </a:stretch>
        </p:blipFill>
        <p:spPr>
          <a:xfrm>
            <a:off x="1018508" y="1195721"/>
            <a:ext cx="8325065" cy="5450176"/>
          </a:xfrm>
          <a:prstGeom prst="rect">
            <a:avLst/>
          </a:prstGeom>
        </p:spPr>
      </p:pic>
    </p:spTree>
    <p:extLst>
      <p:ext uri="{BB962C8B-B14F-4D97-AF65-F5344CB8AC3E}">
        <p14:creationId xmlns:p14="http://schemas.microsoft.com/office/powerpoint/2010/main" val="701310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A4D2-AFDB-74DE-A66E-E601E6DBFBEF}"/>
              </a:ext>
            </a:extLst>
          </p:cNvPr>
          <p:cNvSpPr>
            <a:spLocks noGrp="1"/>
          </p:cNvSpPr>
          <p:nvPr>
            <p:ph type="title"/>
          </p:nvPr>
        </p:nvSpPr>
        <p:spPr/>
        <p:txBody>
          <a:bodyPr/>
          <a:lstStyle/>
          <a:p>
            <a:r>
              <a:rPr lang="en-IN" dirty="0"/>
              <a:t>Accomplishments – Merged PRs</a:t>
            </a:r>
          </a:p>
        </p:txBody>
      </p:sp>
      <p:pic>
        <p:nvPicPr>
          <p:cNvPr id="4" name="Picture 3">
            <a:extLst>
              <a:ext uri="{FF2B5EF4-FFF2-40B4-BE49-F238E27FC236}">
                <a16:creationId xmlns:a16="http://schemas.microsoft.com/office/drawing/2014/main" id="{F28D35C8-5922-8579-A4C7-700F6759FF42}"/>
              </a:ext>
            </a:extLst>
          </p:cNvPr>
          <p:cNvPicPr>
            <a:picLocks noChangeAspect="1"/>
          </p:cNvPicPr>
          <p:nvPr/>
        </p:nvPicPr>
        <p:blipFill>
          <a:blip r:embed="rId2"/>
          <a:stretch>
            <a:fillRect/>
          </a:stretch>
        </p:blipFill>
        <p:spPr>
          <a:xfrm>
            <a:off x="516247" y="881056"/>
            <a:ext cx="9538926" cy="5689076"/>
          </a:xfrm>
          <a:prstGeom prst="rect">
            <a:avLst/>
          </a:prstGeom>
        </p:spPr>
      </p:pic>
    </p:spTree>
    <p:extLst>
      <p:ext uri="{BB962C8B-B14F-4D97-AF65-F5344CB8AC3E}">
        <p14:creationId xmlns:p14="http://schemas.microsoft.com/office/powerpoint/2010/main" val="353575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A4D2-AFDB-74DE-A66E-E601E6DBFBEF}"/>
              </a:ext>
            </a:extLst>
          </p:cNvPr>
          <p:cNvSpPr>
            <a:spLocks noGrp="1"/>
          </p:cNvSpPr>
          <p:nvPr>
            <p:ph type="title"/>
          </p:nvPr>
        </p:nvSpPr>
        <p:spPr/>
        <p:txBody>
          <a:bodyPr/>
          <a:lstStyle/>
          <a:p>
            <a:r>
              <a:rPr lang="en-IN" dirty="0"/>
              <a:t>Accomplishments – Contributions</a:t>
            </a:r>
          </a:p>
        </p:txBody>
      </p:sp>
      <p:pic>
        <p:nvPicPr>
          <p:cNvPr id="5" name="Picture 4">
            <a:extLst>
              <a:ext uri="{FF2B5EF4-FFF2-40B4-BE49-F238E27FC236}">
                <a16:creationId xmlns:a16="http://schemas.microsoft.com/office/drawing/2014/main" id="{51F0C2A4-1D66-7AA1-EE33-9107CE34E1BA}"/>
              </a:ext>
            </a:extLst>
          </p:cNvPr>
          <p:cNvPicPr>
            <a:picLocks noChangeAspect="1"/>
          </p:cNvPicPr>
          <p:nvPr/>
        </p:nvPicPr>
        <p:blipFill>
          <a:blip r:embed="rId2"/>
          <a:stretch>
            <a:fillRect/>
          </a:stretch>
        </p:blipFill>
        <p:spPr>
          <a:xfrm>
            <a:off x="2048206" y="1208430"/>
            <a:ext cx="7218343" cy="5361702"/>
          </a:xfrm>
          <a:prstGeom prst="rect">
            <a:avLst/>
          </a:prstGeom>
        </p:spPr>
      </p:pic>
    </p:spTree>
    <p:extLst>
      <p:ext uri="{BB962C8B-B14F-4D97-AF65-F5344CB8AC3E}">
        <p14:creationId xmlns:p14="http://schemas.microsoft.com/office/powerpoint/2010/main" val="2115974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6C1C1-3902-C946-8959-17C20FA7CE1E}"/>
              </a:ext>
            </a:extLst>
          </p:cNvPr>
          <p:cNvSpPr>
            <a:spLocks noGrp="1"/>
          </p:cNvSpPr>
          <p:nvPr>
            <p:ph type="title"/>
          </p:nvPr>
        </p:nvSpPr>
        <p:spPr>
          <a:prstGeom prst="rect">
            <a:avLst/>
          </a:prstGeom>
        </p:spPr>
        <p:txBody>
          <a:bodyPr/>
          <a:lstStyle/>
          <a:p>
            <a:r>
              <a:rPr lang="en-US" dirty="0"/>
              <a:t>Agenda </a:t>
            </a:r>
            <a:endParaRPr lang="en-US" sz="2400" dirty="0">
              <a:solidFill>
                <a:srgbClr val="FF0000"/>
              </a:solidFill>
            </a:endParaRPr>
          </a:p>
        </p:txBody>
      </p:sp>
      <p:graphicFrame>
        <p:nvGraphicFramePr>
          <p:cNvPr id="4" name="Table 3">
            <a:extLst>
              <a:ext uri="{FF2B5EF4-FFF2-40B4-BE49-F238E27FC236}">
                <a16:creationId xmlns:a16="http://schemas.microsoft.com/office/drawing/2014/main" id="{4238C221-FF9D-C344-9E22-C4FEE4024C39}"/>
              </a:ext>
            </a:extLst>
          </p:cNvPr>
          <p:cNvGraphicFramePr>
            <a:graphicFrameLocks noGrp="1"/>
          </p:cNvGraphicFramePr>
          <p:nvPr>
            <p:extLst>
              <p:ext uri="{D42A27DB-BD31-4B8C-83A1-F6EECF244321}">
                <p14:modId xmlns:p14="http://schemas.microsoft.com/office/powerpoint/2010/main" val="1516349928"/>
              </p:ext>
            </p:extLst>
          </p:nvPr>
        </p:nvGraphicFramePr>
        <p:xfrm>
          <a:off x="527537" y="1088929"/>
          <a:ext cx="11063330" cy="4779746"/>
        </p:xfrm>
        <a:graphic>
          <a:graphicData uri="http://schemas.openxmlformats.org/drawingml/2006/table">
            <a:tbl>
              <a:tblPr>
                <a:tableStyleId>{5C22544A-7EE6-4342-B048-85BDC9FD1C3A}</a:tableStyleId>
              </a:tblPr>
              <a:tblGrid>
                <a:gridCol w="11063330">
                  <a:extLst>
                    <a:ext uri="{9D8B030D-6E8A-4147-A177-3AD203B41FA5}">
                      <a16:colId xmlns:a16="http://schemas.microsoft.com/office/drawing/2014/main" val="947516102"/>
                    </a:ext>
                  </a:extLst>
                </a:gridCol>
              </a:tblGrid>
              <a:tr h="809678">
                <a:tc>
                  <a:txBody>
                    <a:bodyPr/>
                    <a:lstStyle/>
                    <a:p>
                      <a:pPr marL="460375" marR="0" lvl="0" indent="-460375" algn="l" defTabSz="914400" rtl="0" eaLnBrk="1" fontAlgn="auto" latinLnBrk="0" hangingPunct="1">
                        <a:lnSpc>
                          <a:spcPct val="100000"/>
                        </a:lnSpc>
                        <a:spcBef>
                          <a:spcPts val="0"/>
                        </a:spcBef>
                        <a:spcAft>
                          <a:spcPts val="0"/>
                        </a:spcAft>
                        <a:buClr>
                          <a:schemeClr val="bg1"/>
                        </a:buClr>
                        <a:buSzPct val="110000"/>
                        <a:buFont typeface="Arial" panose="020B0604020202020204" pitchFamily="34" charset="0"/>
                        <a:buChar char="•"/>
                        <a:tabLst/>
                        <a:defRPr/>
                      </a:pPr>
                      <a:r>
                        <a:rPr lang="en-US" sz="2000" dirty="0">
                          <a:solidFill>
                            <a:schemeClr val="bg1"/>
                          </a:solidFill>
                        </a:rPr>
                        <a:t>Introduction</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2614207832"/>
                  </a:ext>
                </a:extLst>
              </a:tr>
              <a:tr h="80967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Work Ongoing and Done</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1174071032"/>
                  </a:ext>
                </a:extLst>
              </a:tr>
              <a:tr h="80967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Software and Applications Used</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2934122671"/>
                  </a:ext>
                </a:extLst>
              </a:tr>
              <a:tr h="761806">
                <a:tc>
                  <a:txBody>
                    <a:bodyPr/>
                    <a:lstStyle/>
                    <a:p>
                      <a:pPr marL="460375" indent="-460375">
                        <a:buClr>
                          <a:schemeClr val="bg1"/>
                        </a:buClr>
                        <a:buSzPct val="110000"/>
                        <a:buFont typeface="Arial" panose="020B0604020202020204" pitchFamily="34" charset="0"/>
                        <a:buChar char="•"/>
                      </a:pPr>
                      <a:r>
                        <a:rPr kumimoji="0" lang="en-US" sz="2000" b="0" i="0" u="none" strike="noStrike" kern="1200" cap="none" spc="0" normalizeH="0" baseline="0" noProof="0" dirty="0">
                          <a:ln>
                            <a:noFill/>
                          </a:ln>
                          <a:solidFill>
                            <a:schemeClr val="bg1"/>
                          </a:solidFill>
                          <a:effectLst/>
                          <a:uLnTx/>
                          <a:uFillTx/>
                          <a:latin typeface="+mn-lt"/>
                          <a:ea typeface="+mn-ea"/>
                          <a:cs typeface="+mn-cs"/>
                        </a:rPr>
                        <a:t>Work Ongoing and Done</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3238076334"/>
                  </a:ext>
                </a:extLst>
              </a:tr>
              <a:tr h="80967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Technical and Personal Learnings</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347721784"/>
                  </a:ext>
                </a:extLst>
              </a:tr>
              <a:tr h="77922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Accomplishments and Gratitude</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2328691994"/>
                  </a:ext>
                </a:extLst>
              </a:tr>
            </a:tbl>
          </a:graphicData>
        </a:graphic>
      </p:graphicFrame>
    </p:spTree>
    <p:extLst>
      <p:ext uri="{BB962C8B-B14F-4D97-AF65-F5344CB8AC3E}">
        <p14:creationId xmlns:p14="http://schemas.microsoft.com/office/powerpoint/2010/main" val="3824759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B42F-5951-8DA6-1805-BF26B1E0D064}"/>
              </a:ext>
            </a:extLst>
          </p:cNvPr>
          <p:cNvSpPr>
            <a:spLocks noGrp="1"/>
          </p:cNvSpPr>
          <p:nvPr>
            <p:ph type="title"/>
          </p:nvPr>
        </p:nvSpPr>
        <p:spPr/>
        <p:txBody>
          <a:bodyPr/>
          <a:lstStyle/>
          <a:p>
            <a:r>
              <a:rPr lang="en-IN" dirty="0"/>
              <a:t>Look Back</a:t>
            </a:r>
          </a:p>
        </p:txBody>
      </p:sp>
      <p:pic>
        <p:nvPicPr>
          <p:cNvPr id="4" name="Picture 3">
            <a:extLst>
              <a:ext uri="{FF2B5EF4-FFF2-40B4-BE49-F238E27FC236}">
                <a16:creationId xmlns:a16="http://schemas.microsoft.com/office/drawing/2014/main" id="{3B909BC2-DCA6-CCB0-32D3-7676567E703C}"/>
              </a:ext>
            </a:extLst>
          </p:cNvPr>
          <p:cNvPicPr>
            <a:picLocks noChangeAspect="1"/>
          </p:cNvPicPr>
          <p:nvPr/>
        </p:nvPicPr>
        <p:blipFill rotWithShape="1">
          <a:blip r:embed="rId2">
            <a:extLst>
              <a:ext uri="{28A0092B-C50C-407E-A947-70E740481C1C}">
                <a14:useLocalDpi xmlns:a14="http://schemas.microsoft.com/office/drawing/2010/main" val="0"/>
              </a:ext>
            </a:extLst>
          </a:blip>
          <a:srcRect t="36289"/>
          <a:stretch/>
        </p:blipFill>
        <p:spPr>
          <a:xfrm>
            <a:off x="3552419" y="707009"/>
            <a:ext cx="4009928" cy="5638133"/>
          </a:xfrm>
          <a:prstGeom prst="rect">
            <a:avLst/>
          </a:prstGeom>
        </p:spPr>
      </p:pic>
    </p:spTree>
    <p:extLst>
      <p:ext uri="{BB962C8B-B14F-4D97-AF65-F5344CB8AC3E}">
        <p14:creationId xmlns:p14="http://schemas.microsoft.com/office/powerpoint/2010/main" val="2173768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802DD-03CC-3930-880D-F1CE1525A6FE}"/>
              </a:ext>
            </a:extLst>
          </p:cNvPr>
          <p:cNvPicPr>
            <a:picLocks noChangeAspect="1"/>
          </p:cNvPicPr>
          <p:nvPr/>
        </p:nvPicPr>
        <p:blipFill rotWithShape="1">
          <a:blip r:embed="rId2">
            <a:extLst>
              <a:ext uri="{28A0092B-C50C-407E-A947-70E740481C1C}">
                <a14:useLocalDpi xmlns:a14="http://schemas.microsoft.com/office/drawing/2010/main" val="0"/>
              </a:ext>
            </a:extLst>
          </a:blip>
          <a:srcRect t="23368" b="44742"/>
          <a:stretch/>
        </p:blipFill>
        <p:spPr>
          <a:xfrm>
            <a:off x="-1" y="0"/>
            <a:ext cx="9747315" cy="6855332"/>
          </a:xfrm>
          <a:prstGeom prst="rect">
            <a:avLst/>
          </a:prstGeom>
        </p:spPr>
      </p:pic>
    </p:spTree>
    <p:extLst>
      <p:ext uri="{BB962C8B-B14F-4D97-AF65-F5344CB8AC3E}">
        <p14:creationId xmlns:p14="http://schemas.microsoft.com/office/powerpoint/2010/main" val="4222217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FAAE-ED99-0E76-889E-F6D26609E92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FADD77B-0B26-2A8E-CC8E-E9937E7DB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868"/>
            <a:ext cx="12192000" cy="5528235"/>
          </a:xfrm>
          <a:prstGeom prst="rect">
            <a:avLst/>
          </a:prstGeom>
        </p:spPr>
      </p:pic>
    </p:spTree>
    <p:extLst>
      <p:ext uri="{BB962C8B-B14F-4D97-AF65-F5344CB8AC3E}">
        <p14:creationId xmlns:p14="http://schemas.microsoft.com/office/powerpoint/2010/main" val="2447661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4A470-562D-9D4C-9033-E75A1ECB8A1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0A794237-AE64-9305-776B-C46B0AD3E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9716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B3EB-D190-E403-7CBD-88AB832DF9E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DFC8EF60-D6E7-308C-AFF8-3767B5FE2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174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2651-3E08-D2F7-8EC9-136A91E1B9A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5604A7B-F3BF-A818-DFBC-47C96C5F6828}"/>
              </a:ext>
            </a:extLst>
          </p:cNvPr>
          <p:cNvPicPr>
            <a:picLocks noChangeAspect="1"/>
          </p:cNvPicPr>
          <p:nvPr/>
        </p:nvPicPr>
        <p:blipFill>
          <a:blip r:embed="rId2"/>
          <a:stretch>
            <a:fillRect/>
          </a:stretch>
        </p:blipFill>
        <p:spPr>
          <a:xfrm>
            <a:off x="746396" y="1185364"/>
            <a:ext cx="3514520" cy="4735878"/>
          </a:xfrm>
          <a:prstGeom prst="rect">
            <a:avLst/>
          </a:prstGeom>
        </p:spPr>
      </p:pic>
      <p:pic>
        <p:nvPicPr>
          <p:cNvPr id="6" name="Picture 5">
            <a:extLst>
              <a:ext uri="{FF2B5EF4-FFF2-40B4-BE49-F238E27FC236}">
                <a16:creationId xmlns:a16="http://schemas.microsoft.com/office/drawing/2014/main" id="{3FDD5770-D271-5618-E726-7880B0AF0B8F}"/>
              </a:ext>
            </a:extLst>
          </p:cNvPr>
          <p:cNvPicPr>
            <a:picLocks noChangeAspect="1"/>
          </p:cNvPicPr>
          <p:nvPr/>
        </p:nvPicPr>
        <p:blipFill>
          <a:blip r:embed="rId3"/>
          <a:stretch>
            <a:fillRect/>
          </a:stretch>
        </p:blipFill>
        <p:spPr>
          <a:xfrm>
            <a:off x="4329093" y="1460162"/>
            <a:ext cx="8002117" cy="1543265"/>
          </a:xfrm>
          <a:prstGeom prst="rect">
            <a:avLst/>
          </a:prstGeom>
        </p:spPr>
      </p:pic>
    </p:spTree>
    <p:extLst>
      <p:ext uri="{BB962C8B-B14F-4D97-AF65-F5344CB8AC3E}">
        <p14:creationId xmlns:p14="http://schemas.microsoft.com/office/powerpoint/2010/main" val="4094272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0ABBD0-77A0-60CE-5887-F01AC87E9BD0}"/>
              </a:ext>
            </a:extLst>
          </p:cNvPr>
          <p:cNvPicPr>
            <a:picLocks noChangeAspect="1"/>
          </p:cNvPicPr>
          <p:nvPr/>
        </p:nvPicPr>
        <p:blipFill>
          <a:blip r:embed="rId2"/>
          <a:stretch>
            <a:fillRect/>
          </a:stretch>
        </p:blipFill>
        <p:spPr>
          <a:xfrm>
            <a:off x="455764" y="297295"/>
            <a:ext cx="11280471" cy="1109076"/>
          </a:xfrm>
          <a:prstGeom prst="rect">
            <a:avLst/>
          </a:prstGeom>
        </p:spPr>
      </p:pic>
      <p:pic>
        <p:nvPicPr>
          <p:cNvPr id="6" name="Picture 5">
            <a:extLst>
              <a:ext uri="{FF2B5EF4-FFF2-40B4-BE49-F238E27FC236}">
                <a16:creationId xmlns:a16="http://schemas.microsoft.com/office/drawing/2014/main" id="{A6722F90-4C4A-62AF-652F-1BB5D518202B}"/>
              </a:ext>
            </a:extLst>
          </p:cNvPr>
          <p:cNvPicPr>
            <a:picLocks noChangeAspect="1"/>
          </p:cNvPicPr>
          <p:nvPr/>
        </p:nvPicPr>
        <p:blipFill>
          <a:blip r:embed="rId3"/>
          <a:stretch>
            <a:fillRect/>
          </a:stretch>
        </p:blipFill>
        <p:spPr>
          <a:xfrm>
            <a:off x="141105" y="1622694"/>
            <a:ext cx="9097645" cy="2010056"/>
          </a:xfrm>
          <a:prstGeom prst="rect">
            <a:avLst/>
          </a:prstGeom>
        </p:spPr>
      </p:pic>
      <p:pic>
        <p:nvPicPr>
          <p:cNvPr id="8" name="Picture 7">
            <a:extLst>
              <a:ext uri="{FF2B5EF4-FFF2-40B4-BE49-F238E27FC236}">
                <a16:creationId xmlns:a16="http://schemas.microsoft.com/office/drawing/2014/main" id="{DC4F5168-A8EF-962C-F6F2-08D3BA403609}"/>
              </a:ext>
            </a:extLst>
          </p:cNvPr>
          <p:cNvPicPr>
            <a:picLocks noChangeAspect="1"/>
          </p:cNvPicPr>
          <p:nvPr/>
        </p:nvPicPr>
        <p:blipFill>
          <a:blip r:embed="rId4"/>
          <a:stretch>
            <a:fillRect/>
          </a:stretch>
        </p:blipFill>
        <p:spPr>
          <a:xfrm>
            <a:off x="142973" y="3782048"/>
            <a:ext cx="9945278" cy="2906516"/>
          </a:xfrm>
          <a:prstGeom prst="rect">
            <a:avLst/>
          </a:prstGeom>
        </p:spPr>
      </p:pic>
      <p:pic>
        <p:nvPicPr>
          <p:cNvPr id="10" name="Picture 9">
            <a:extLst>
              <a:ext uri="{FF2B5EF4-FFF2-40B4-BE49-F238E27FC236}">
                <a16:creationId xmlns:a16="http://schemas.microsoft.com/office/drawing/2014/main" id="{51C92F7B-1E2F-1180-5A1C-5B301B394238}"/>
              </a:ext>
            </a:extLst>
          </p:cNvPr>
          <p:cNvPicPr>
            <a:picLocks noChangeAspect="1"/>
          </p:cNvPicPr>
          <p:nvPr/>
        </p:nvPicPr>
        <p:blipFill>
          <a:blip r:embed="rId5"/>
          <a:stretch>
            <a:fillRect/>
          </a:stretch>
        </p:blipFill>
        <p:spPr>
          <a:xfrm>
            <a:off x="9238750" y="1406371"/>
            <a:ext cx="2953250" cy="2443619"/>
          </a:xfrm>
          <a:prstGeom prst="rect">
            <a:avLst/>
          </a:prstGeom>
        </p:spPr>
      </p:pic>
    </p:spTree>
    <p:extLst>
      <p:ext uri="{BB962C8B-B14F-4D97-AF65-F5344CB8AC3E}">
        <p14:creationId xmlns:p14="http://schemas.microsoft.com/office/powerpoint/2010/main" val="1900800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CB04F-15C3-282E-3CA7-C3FBD0F2405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62CE60AA-FD20-8D5A-6D92-BB99899E19F4}"/>
              </a:ext>
            </a:extLst>
          </p:cNvPr>
          <p:cNvPicPr>
            <a:picLocks noChangeAspect="1"/>
          </p:cNvPicPr>
          <p:nvPr/>
        </p:nvPicPr>
        <p:blipFill>
          <a:blip r:embed="rId2"/>
          <a:stretch>
            <a:fillRect/>
          </a:stretch>
        </p:blipFill>
        <p:spPr>
          <a:xfrm>
            <a:off x="1170887" y="1509444"/>
            <a:ext cx="9850225" cy="3839111"/>
          </a:xfrm>
          <a:prstGeom prst="rect">
            <a:avLst/>
          </a:prstGeom>
        </p:spPr>
      </p:pic>
    </p:spTree>
    <p:extLst>
      <p:ext uri="{BB962C8B-B14F-4D97-AF65-F5344CB8AC3E}">
        <p14:creationId xmlns:p14="http://schemas.microsoft.com/office/powerpoint/2010/main" val="2144033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8E3E-6C6F-2EEE-2A39-5E31C9957AF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4604B128-D8C8-30BC-B718-6B48D57EC64F}"/>
              </a:ext>
            </a:extLst>
          </p:cNvPr>
          <p:cNvPicPr>
            <a:picLocks noChangeAspect="1"/>
          </p:cNvPicPr>
          <p:nvPr/>
        </p:nvPicPr>
        <p:blipFill>
          <a:blip r:embed="rId2"/>
          <a:stretch>
            <a:fillRect/>
          </a:stretch>
        </p:blipFill>
        <p:spPr>
          <a:xfrm>
            <a:off x="0" y="2303199"/>
            <a:ext cx="12192000" cy="2251601"/>
          </a:xfrm>
          <a:prstGeom prst="rect">
            <a:avLst/>
          </a:prstGeom>
        </p:spPr>
      </p:pic>
      <p:pic>
        <p:nvPicPr>
          <p:cNvPr id="6" name="Picture 5">
            <a:extLst>
              <a:ext uri="{FF2B5EF4-FFF2-40B4-BE49-F238E27FC236}">
                <a16:creationId xmlns:a16="http://schemas.microsoft.com/office/drawing/2014/main" id="{D161FC56-1AEF-2DAF-7D83-66D8E5AE4206}"/>
              </a:ext>
            </a:extLst>
          </p:cNvPr>
          <p:cNvPicPr>
            <a:picLocks noChangeAspect="1"/>
          </p:cNvPicPr>
          <p:nvPr/>
        </p:nvPicPr>
        <p:blipFill>
          <a:blip r:embed="rId3"/>
          <a:stretch>
            <a:fillRect/>
          </a:stretch>
        </p:blipFill>
        <p:spPr>
          <a:xfrm>
            <a:off x="1492323" y="5228410"/>
            <a:ext cx="7868748" cy="1114581"/>
          </a:xfrm>
          <a:prstGeom prst="rect">
            <a:avLst/>
          </a:prstGeom>
        </p:spPr>
      </p:pic>
    </p:spTree>
    <p:extLst>
      <p:ext uri="{BB962C8B-B14F-4D97-AF65-F5344CB8AC3E}">
        <p14:creationId xmlns:p14="http://schemas.microsoft.com/office/powerpoint/2010/main" val="173589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A3820-9AB6-1EAF-B379-4C1EB7B7D37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DC47B30C-52D7-5FBA-3E97-D2298ED4697B}"/>
              </a:ext>
            </a:extLst>
          </p:cNvPr>
          <p:cNvPicPr>
            <a:picLocks noChangeAspect="1"/>
          </p:cNvPicPr>
          <p:nvPr/>
        </p:nvPicPr>
        <p:blipFill>
          <a:blip r:embed="rId2"/>
          <a:stretch>
            <a:fillRect/>
          </a:stretch>
        </p:blipFill>
        <p:spPr>
          <a:xfrm>
            <a:off x="1818678" y="37626"/>
            <a:ext cx="8554644" cy="6782747"/>
          </a:xfrm>
          <a:prstGeom prst="rect">
            <a:avLst/>
          </a:prstGeom>
        </p:spPr>
      </p:pic>
    </p:spTree>
    <p:extLst>
      <p:ext uri="{BB962C8B-B14F-4D97-AF65-F5344CB8AC3E}">
        <p14:creationId xmlns:p14="http://schemas.microsoft.com/office/powerpoint/2010/main" val="411490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B97B23F-BE29-4428-A931-CEBF36025A3B}"/>
              </a:ext>
            </a:extLst>
          </p:cNvPr>
          <p:cNvGrpSpPr/>
          <p:nvPr/>
        </p:nvGrpSpPr>
        <p:grpSpPr>
          <a:xfrm>
            <a:off x="7798986" y="1608668"/>
            <a:ext cx="3657600" cy="3835822"/>
            <a:chOff x="7965600" y="1350387"/>
            <a:chExt cx="3657600" cy="3835822"/>
          </a:xfrm>
        </p:grpSpPr>
        <p:grpSp>
          <p:nvGrpSpPr>
            <p:cNvPr id="44" name="Group 43">
              <a:extLst>
                <a:ext uri="{FF2B5EF4-FFF2-40B4-BE49-F238E27FC236}">
                  <a16:creationId xmlns:a16="http://schemas.microsoft.com/office/drawing/2014/main" id="{694ACE13-B0F5-461A-809C-970DAEC181CF}"/>
                </a:ext>
              </a:extLst>
            </p:cNvPr>
            <p:cNvGrpSpPr/>
            <p:nvPr/>
          </p:nvGrpSpPr>
          <p:grpSpPr>
            <a:xfrm>
              <a:off x="7965600" y="2092868"/>
              <a:ext cx="3657600" cy="3093341"/>
              <a:chOff x="406400" y="3113536"/>
              <a:chExt cx="3078711" cy="2699759"/>
            </a:xfrm>
          </p:grpSpPr>
          <p:sp>
            <p:nvSpPr>
              <p:cNvPr id="47" name="Rectangle 46">
                <a:extLst>
                  <a:ext uri="{FF2B5EF4-FFF2-40B4-BE49-F238E27FC236}">
                    <a16:creationId xmlns:a16="http://schemas.microsoft.com/office/drawing/2014/main" id="{75C0EAEB-424B-42DB-9A0F-6380493DE305}"/>
                  </a:ext>
                </a:extLst>
              </p:cNvPr>
              <p:cNvSpPr/>
              <p:nvPr/>
            </p:nvSpPr>
            <p:spPr>
              <a:xfrm>
                <a:off x="406400" y="4009335"/>
                <a:ext cx="3078711" cy="164978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20426C"/>
                    </a:solidFill>
                    <a:latin typeface="Verdana"/>
                  </a:rPr>
                  <a:t>Backend stories for APIs</a:t>
                </a:r>
                <a:endParaRPr kumimoji="0" lang="en-US" sz="2000" b="0" i="0" u="none" strike="noStrike" kern="1200" cap="none" spc="0" normalizeH="0" baseline="0" noProof="0" dirty="0">
                  <a:ln>
                    <a:noFill/>
                  </a:ln>
                  <a:solidFill>
                    <a:srgbClr val="20426C"/>
                  </a:solidFill>
                  <a:effectLst/>
                  <a:uLnTx/>
                  <a:uFillTx/>
                  <a:latin typeface="Verdana"/>
                  <a:ea typeface="+mn-ea"/>
                  <a:cs typeface="+mn-cs"/>
                </a:endParaRPr>
              </a:p>
            </p:txBody>
          </p:sp>
          <p:sp>
            <p:nvSpPr>
              <p:cNvPr id="48" name="TextBox 47">
                <a:extLst>
                  <a:ext uri="{FF2B5EF4-FFF2-40B4-BE49-F238E27FC236}">
                    <a16:creationId xmlns:a16="http://schemas.microsoft.com/office/drawing/2014/main" id="{381D234B-573C-4B4A-81D5-DA64B6A587DE}"/>
                  </a:ext>
                </a:extLst>
              </p:cNvPr>
              <p:cNvSpPr txBox="1"/>
              <p:nvPr/>
            </p:nvSpPr>
            <p:spPr>
              <a:xfrm>
                <a:off x="406400" y="3113536"/>
                <a:ext cx="3078711" cy="895798"/>
              </a:xfrm>
              <a:prstGeom prst="rect">
                <a:avLst/>
              </a:prstGeom>
              <a:solidFill>
                <a:schemeClr val="tx1"/>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APIs</a:t>
                </a:r>
              </a:p>
            </p:txBody>
          </p:sp>
          <p:sp>
            <p:nvSpPr>
              <p:cNvPr id="49" name="TextBox 48">
                <a:extLst>
                  <a:ext uri="{FF2B5EF4-FFF2-40B4-BE49-F238E27FC236}">
                    <a16:creationId xmlns:a16="http://schemas.microsoft.com/office/drawing/2014/main" id="{4C6E7698-C5DD-488F-AD23-FBB334FC4923}"/>
                  </a:ext>
                </a:extLst>
              </p:cNvPr>
              <p:cNvSpPr txBox="1"/>
              <p:nvPr/>
            </p:nvSpPr>
            <p:spPr>
              <a:xfrm>
                <a:off x="406400" y="5659123"/>
                <a:ext cx="3078711" cy="154172"/>
              </a:xfrm>
              <a:prstGeom prst="rect">
                <a:avLst/>
              </a:prstGeom>
              <a:solidFill>
                <a:schemeClr val="tx1"/>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45" name="Oval 44">
              <a:extLst>
                <a:ext uri="{FF2B5EF4-FFF2-40B4-BE49-F238E27FC236}">
                  <a16:creationId xmlns:a16="http://schemas.microsoft.com/office/drawing/2014/main" id="{92A3C4B3-FFA8-4179-9026-6890DD671268}"/>
                </a:ext>
              </a:extLst>
            </p:cNvPr>
            <p:cNvSpPr/>
            <p:nvPr/>
          </p:nvSpPr>
          <p:spPr>
            <a:xfrm>
              <a:off x="9159930" y="1350387"/>
              <a:ext cx="1219826" cy="121982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19" name="Group 18">
            <a:extLst>
              <a:ext uri="{FF2B5EF4-FFF2-40B4-BE49-F238E27FC236}">
                <a16:creationId xmlns:a16="http://schemas.microsoft.com/office/drawing/2014/main" id="{52F02F63-F479-46F5-9112-8CF982744715}"/>
              </a:ext>
            </a:extLst>
          </p:cNvPr>
          <p:cNvGrpSpPr/>
          <p:nvPr/>
        </p:nvGrpSpPr>
        <p:grpSpPr>
          <a:xfrm>
            <a:off x="466106" y="1315462"/>
            <a:ext cx="3666440" cy="4145624"/>
            <a:chOff x="406295" y="863944"/>
            <a:chExt cx="3666440" cy="4145624"/>
          </a:xfrm>
        </p:grpSpPr>
        <p:grpSp>
          <p:nvGrpSpPr>
            <p:cNvPr id="21" name="Group 20">
              <a:extLst>
                <a:ext uri="{FF2B5EF4-FFF2-40B4-BE49-F238E27FC236}">
                  <a16:creationId xmlns:a16="http://schemas.microsoft.com/office/drawing/2014/main" id="{EC63D699-0F2C-430F-86AE-4D39F45B8F6B}"/>
                </a:ext>
              </a:extLst>
            </p:cNvPr>
            <p:cNvGrpSpPr/>
            <p:nvPr/>
          </p:nvGrpSpPr>
          <p:grpSpPr>
            <a:xfrm>
              <a:off x="406295" y="1893750"/>
              <a:ext cx="3666440" cy="3115818"/>
              <a:chOff x="403456" y="2939753"/>
              <a:chExt cx="3086152" cy="2719376"/>
            </a:xfrm>
          </p:grpSpPr>
          <p:sp>
            <p:nvSpPr>
              <p:cNvPr id="34" name="Rectangle 33">
                <a:extLst>
                  <a:ext uri="{FF2B5EF4-FFF2-40B4-BE49-F238E27FC236}">
                    <a16:creationId xmlns:a16="http://schemas.microsoft.com/office/drawing/2014/main" id="{293F616E-7F06-4676-99B2-A0494E41E454}"/>
                  </a:ext>
                </a:extLst>
              </p:cNvPr>
              <p:cNvSpPr/>
              <p:nvPr/>
            </p:nvSpPr>
            <p:spPr>
              <a:xfrm>
                <a:off x="403456" y="3845360"/>
                <a:ext cx="3078711" cy="16497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Make the Cabin Configuration Screen</a:t>
                </a:r>
              </a:p>
            </p:txBody>
          </p:sp>
          <p:sp>
            <p:nvSpPr>
              <p:cNvPr id="35" name="TextBox 34">
                <a:extLst>
                  <a:ext uri="{FF2B5EF4-FFF2-40B4-BE49-F238E27FC236}">
                    <a16:creationId xmlns:a16="http://schemas.microsoft.com/office/drawing/2014/main" id="{F8A41055-BA48-4DB8-8B04-D9E1E185E6F9}"/>
                  </a:ext>
                </a:extLst>
              </p:cNvPr>
              <p:cNvSpPr txBox="1"/>
              <p:nvPr/>
            </p:nvSpPr>
            <p:spPr>
              <a:xfrm>
                <a:off x="403456" y="2939753"/>
                <a:ext cx="3078711" cy="895798"/>
              </a:xfrm>
              <a:prstGeom prst="rect">
                <a:avLst/>
              </a:prstGeom>
              <a:solidFill>
                <a:schemeClr val="accent6"/>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Cabin Configuration Screen</a:t>
                </a:r>
              </a:p>
            </p:txBody>
          </p:sp>
          <p:sp>
            <p:nvSpPr>
              <p:cNvPr id="36" name="TextBox 35">
                <a:extLst>
                  <a:ext uri="{FF2B5EF4-FFF2-40B4-BE49-F238E27FC236}">
                    <a16:creationId xmlns:a16="http://schemas.microsoft.com/office/drawing/2014/main" id="{279562B7-126B-432E-B10B-0D24E9FC1627}"/>
                  </a:ext>
                </a:extLst>
              </p:cNvPr>
              <p:cNvSpPr txBox="1"/>
              <p:nvPr/>
            </p:nvSpPr>
            <p:spPr>
              <a:xfrm>
                <a:off x="410897" y="5504957"/>
                <a:ext cx="3078711" cy="154172"/>
              </a:xfrm>
              <a:prstGeom prst="rect">
                <a:avLst/>
              </a:prstGeom>
              <a:solidFill>
                <a:schemeClr val="accent6"/>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33" name="Oval 32">
              <a:extLst>
                <a:ext uri="{FF2B5EF4-FFF2-40B4-BE49-F238E27FC236}">
                  <a16:creationId xmlns:a16="http://schemas.microsoft.com/office/drawing/2014/main" id="{F0EEF305-49FB-41B2-B84B-5B60FA985683}"/>
                </a:ext>
              </a:extLst>
            </p:cNvPr>
            <p:cNvSpPr/>
            <p:nvPr/>
          </p:nvSpPr>
          <p:spPr>
            <a:xfrm>
              <a:off x="1606354" y="863944"/>
              <a:ext cx="1219826" cy="1219826"/>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37" name="Group 36">
            <a:extLst>
              <a:ext uri="{FF2B5EF4-FFF2-40B4-BE49-F238E27FC236}">
                <a16:creationId xmlns:a16="http://schemas.microsoft.com/office/drawing/2014/main" id="{EA812B51-2996-4954-872F-C4641D0159B8}"/>
              </a:ext>
            </a:extLst>
          </p:cNvPr>
          <p:cNvGrpSpPr/>
          <p:nvPr/>
        </p:nvGrpSpPr>
        <p:grpSpPr>
          <a:xfrm>
            <a:off x="4141386" y="1608668"/>
            <a:ext cx="3657600" cy="3835822"/>
            <a:chOff x="4199203" y="1350387"/>
            <a:chExt cx="3657600" cy="3835822"/>
          </a:xfrm>
        </p:grpSpPr>
        <p:grpSp>
          <p:nvGrpSpPr>
            <p:cNvPr id="38" name="Group 37">
              <a:extLst>
                <a:ext uri="{FF2B5EF4-FFF2-40B4-BE49-F238E27FC236}">
                  <a16:creationId xmlns:a16="http://schemas.microsoft.com/office/drawing/2014/main" id="{7FCD2DB8-5AF2-48F7-85EB-259AC80ADAA0}"/>
                </a:ext>
              </a:extLst>
            </p:cNvPr>
            <p:cNvGrpSpPr/>
            <p:nvPr/>
          </p:nvGrpSpPr>
          <p:grpSpPr>
            <a:xfrm>
              <a:off x="4199203" y="2092868"/>
              <a:ext cx="3657600" cy="3093341"/>
              <a:chOff x="406400" y="3113536"/>
              <a:chExt cx="3078711" cy="2699759"/>
            </a:xfrm>
          </p:grpSpPr>
          <p:sp>
            <p:nvSpPr>
              <p:cNvPr id="40" name="Rectangle 39">
                <a:extLst>
                  <a:ext uri="{FF2B5EF4-FFF2-40B4-BE49-F238E27FC236}">
                    <a16:creationId xmlns:a16="http://schemas.microsoft.com/office/drawing/2014/main" id="{6F945487-CA96-4AE6-9CBC-3767A697A69E}"/>
                  </a:ext>
                </a:extLst>
              </p:cNvPr>
              <p:cNvSpPr/>
              <p:nvPr/>
            </p:nvSpPr>
            <p:spPr>
              <a:xfrm>
                <a:off x="406400" y="4009335"/>
                <a:ext cx="3078711" cy="16497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Onboarding a new member</a:t>
                </a:r>
              </a:p>
            </p:txBody>
          </p:sp>
          <p:sp>
            <p:nvSpPr>
              <p:cNvPr id="41" name="TextBox 40">
                <a:extLst>
                  <a:ext uri="{FF2B5EF4-FFF2-40B4-BE49-F238E27FC236}">
                    <a16:creationId xmlns:a16="http://schemas.microsoft.com/office/drawing/2014/main" id="{3333649E-4A0F-4848-B056-22FC0958B5D8}"/>
                  </a:ext>
                </a:extLst>
              </p:cNvPr>
              <p:cNvSpPr txBox="1"/>
              <p:nvPr/>
            </p:nvSpPr>
            <p:spPr>
              <a:xfrm>
                <a:off x="406400" y="3113536"/>
                <a:ext cx="3078711" cy="895798"/>
              </a:xfrm>
              <a:prstGeom prst="rect">
                <a:avLst/>
              </a:prstGeom>
              <a:solidFill>
                <a:schemeClr val="tx2"/>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Onboarding</a:t>
                </a:r>
              </a:p>
            </p:txBody>
          </p:sp>
          <p:sp>
            <p:nvSpPr>
              <p:cNvPr id="42" name="TextBox 41">
                <a:extLst>
                  <a:ext uri="{FF2B5EF4-FFF2-40B4-BE49-F238E27FC236}">
                    <a16:creationId xmlns:a16="http://schemas.microsoft.com/office/drawing/2014/main" id="{EE9318A3-D966-4CA2-8C5C-F4FF69D6F967}"/>
                  </a:ext>
                </a:extLst>
              </p:cNvPr>
              <p:cNvSpPr txBox="1"/>
              <p:nvPr/>
            </p:nvSpPr>
            <p:spPr>
              <a:xfrm>
                <a:off x="406400" y="5659123"/>
                <a:ext cx="3078711" cy="154172"/>
              </a:xfrm>
              <a:prstGeom prst="rect">
                <a:avLst/>
              </a:prstGeom>
              <a:solidFill>
                <a:schemeClr val="tx2"/>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9" name="Oval 38">
              <a:extLst>
                <a:ext uri="{FF2B5EF4-FFF2-40B4-BE49-F238E27FC236}">
                  <a16:creationId xmlns:a16="http://schemas.microsoft.com/office/drawing/2014/main" id="{58C23252-D0D8-4110-AA7E-1E38DD5ABD24}"/>
                </a:ext>
              </a:extLst>
            </p:cNvPr>
            <p:cNvSpPr/>
            <p:nvPr/>
          </p:nvSpPr>
          <p:spPr>
            <a:xfrm>
              <a:off x="5472488" y="1350387"/>
              <a:ext cx="1219826" cy="1219826"/>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sp>
        <p:nvSpPr>
          <p:cNvPr id="4" name="Title 3">
            <a:extLst>
              <a:ext uri="{FF2B5EF4-FFF2-40B4-BE49-F238E27FC236}">
                <a16:creationId xmlns:a16="http://schemas.microsoft.com/office/drawing/2014/main" id="{8B30739D-3AFF-3744-8A52-1CFAA332197E}"/>
              </a:ext>
            </a:extLst>
          </p:cNvPr>
          <p:cNvSpPr>
            <a:spLocks noGrp="1"/>
          </p:cNvSpPr>
          <p:nvPr>
            <p:ph type="title"/>
          </p:nvPr>
        </p:nvSpPr>
        <p:spPr>
          <a:xfrm>
            <a:off x="483786" y="558658"/>
            <a:ext cx="11352107" cy="660400"/>
          </a:xfrm>
        </p:spPr>
        <p:txBody>
          <a:bodyPr/>
          <a:lstStyle/>
          <a:p>
            <a:r>
              <a:rPr lang="en-US" dirty="0"/>
              <a:t>Core Work Ongoing</a:t>
            </a:r>
          </a:p>
        </p:txBody>
      </p:sp>
      <p:pic>
        <p:nvPicPr>
          <p:cNvPr id="5" name="Graphic 4" descr="Web design">
            <a:extLst>
              <a:ext uri="{FF2B5EF4-FFF2-40B4-BE49-F238E27FC236}">
                <a16:creationId xmlns:a16="http://schemas.microsoft.com/office/drawing/2014/main" id="{9F421D81-D57B-E7B2-D1C7-1AA54DB3E5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7706" y="1468175"/>
            <a:ext cx="914400" cy="914400"/>
          </a:xfrm>
          <a:prstGeom prst="rect">
            <a:avLst/>
          </a:prstGeom>
        </p:spPr>
      </p:pic>
      <p:pic>
        <p:nvPicPr>
          <p:cNvPr id="6" name="Graphic 5" descr="Web design">
            <a:extLst>
              <a:ext uri="{FF2B5EF4-FFF2-40B4-BE49-F238E27FC236}">
                <a16:creationId xmlns:a16="http://schemas.microsoft.com/office/drawing/2014/main" id="{8BCF404B-B22E-8C5C-A3B2-793C4B6303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0586" y="1761381"/>
            <a:ext cx="914400" cy="914400"/>
          </a:xfrm>
          <a:prstGeom prst="rect">
            <a:avLst/>
          </a:prstGeom>
        </p:spPr>
      </p:pic>
      <p:pic>
        <p:nvPicPr>
          <p:cNvPr id="8" name="Graphic 7" descr="Workflow">
            <a:extLst>
              <a:ext uri="{FF2B5EF4-FFF2-40B4-BE49-F238E27FC236}">
                <a16:creationId xmlns:a16="http://schemas.microsoft.com/office/drawing/2014/main" id="{9D1E2B8A-D47E-ABEF-CCD9-14C98350E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384" y="1761381"/>
            <a:ext cx="914400" cy="914400"/>
          </a:xfrm>
          <a:prstGeom prst="rect">
            <a:avLst/>
          </a:prstGeom>
        </p:spPr>
      </p:pic>
    </p:spTree>
    <p:extLst>
      <p:ext uri="{BB962C8B-B14F-4D97-AF65-F5344CB8AC3E}">
        <p14:creationId xmlns:p14="http://schemas.microsoft.com/office/powerpoint/2010/main" val="2065414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35D3-1E0F-D929-1B37-E0B3FB1C7BA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E2D06B4-BA45-724F-93E6-0615A9B8B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836"/>
            <a:ext cx="12192000" cy="5524500"/>
          </a:xfrm>
          <a:prstGeom prst="rect">
            <a:avLst/>
          </a:prstGeom>
        </p:spPr>
      </p:pic>
    </p:spTree>
    <p:extLst>
      <p:ext uri="{BB962C8B-B14F-4D97-AF65-F5344CB8AC3E}">
        <p14:creationId xmlns:p14="http://schemas.microsoft.com/office/powerpoint/2010/main" val="2342487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B297-6385-6966-7F17-B0604CD6D4D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7CD0A45-1D2D-4500-371E-CB22FBB69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7" y="0"/>
            <a:ext cx="12192000" cy="5524500"/>
          </a:xfrm>
          <a:prstGeom prst="rect">
            <a:avLst/>
          </a:prstGeom>
        </p:spPr>
      </p:pic>
    </p:spTree>
    <p:extLst>
      <p:ext uri="{BB962C8B-B14F-4D97-AF65-F5344CB8AC3E}">
        <p14:creationId xmlns:p14="http://schemas.microsoft.com/office/powerpoint/2010/main" val="2531217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C7F3-7083-D4C1-D56E-C492C6A6344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D4F85F13-F6A5-2459-8DA0-EFE351CE052F}"/>
              </a:ext>
            </a:extLst>
          </p:cNvPr>
          <p:cNvPicPr>
            <a:picLocks noChangeAspect="1"/>
          </p:cNvPicPr>
          <p:nvPr/>
        </p:nvPicPr>
        <p:blipFill>
          <a:blip r:embed="rId2"/>
          <a:stretch>
            <a:fillRect/>
          </a:stretch>
        </p:blipFill>
        <p:spPr>
          <a:xfrm>
            <a:off x="0" y="0"/>
            <a:ext cx="12192000" cy="6879836"/>
          </a:xfrm>
          <a:prstGeom prst="rect">
            <a:avLst/>
          </a:prstGeom>
        </p:spPr>
      </p:pic>
    </p:spTree>
    <p:extLst>
      <p:ext uri="{BB962C8B-B14F-4D97-AF65-F5344CB8AC3E}">
        <p14:creationId xmlns:p14="http://schemas.microsoft.com/office/powerpoint/2010/main" val="2948698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D525-8753-084E-B2EB-037693CA7358}"/>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3397BF3A-B478-2B07-BB3E-0D42C734AEFB}"/>
              </a:ext>
            </a:extLst>
          </p:cNvPr>
          <p:cNvPicPr>
            <a:picLocks noChangeAspect="1"/>
          </p:cNvPicPr>
          <p:nvPr/>
        </p:nvPicPr>
        <p:blipFill>
          <a:blip r:embed="rId2"/>
          <a:stretch>
            <a:fillRect/>
          </a:stretch>
        </p:blipFill>
        <p:spPr>
          <a:xfrm>
            <a:off x="0" y="1057973"/>
            <a:ext cx="12192000" cy="4101030"/>
          </a:xfrm>
          <a:prstGeom prst="rect">
            <a:avLst/>
          </a:prstGeom>
        </p:spPr>
      </p:pic>
    </p:spTree>
    <p:extLst>
      <p:ext uri="{BB962C8B-B14F-4D97-AF65-F5344CB8AC3E}">
        <p14:creationId xmlns:p14="http://schemas.microsoft.com/office/powerpoint/2010/main" val="4034948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B62491-E866-8293-E9D6-C92D5645FDA1}"/>
              </a:ext>
            </a:extLst>
          </p:cNvPr>
          <p:cNvPicPr>
            <a:picLocks noChangeAspect="1"/>
          </p:cNvPicPr>
          <p:nvPr/>
        </p:nvPicPr>
        <p:blipFill>
          <a:blip r:embed="rId2"/>
          <a:stretch>
            <a:fillRect/>
          </a:stretch>
        </p:blipFill>
        <p:spPr>
          <a:xfrm>
            <a:off x="0" y="1859507"/>
            <a:ext cx="12192000" cy="3138985"/>
          </a:xfrm>
          <a:prstGeom prst="rect">
            <a:avLst/>
          </a:prstGeom>
        </p:spPr>
      </p:pic>
    </p:spTree>
    <p:extLst>
      <p:ext uri="{BB962C8B-B14F-4D97-AF65-F5344CB8AC3E}">
        <p14:creationId xmlns:p14="http://schemas.microsoft.com/office/powerpoint/2010/main" val="1316926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246C4-ECEC-DAC8-2E97-5FA3ABC79E6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89D97619-52ED-6EE9-72CD-75B24D26B74A}"/>
              </a:ext>
            </a:extLst>
          </p:cNvPr>
          <p:cNvPicPr>
            <a:picLocks noChangeAspect="1"/>
          </p:cNvPicPr>
          <p:nvPr/>
        </p:nvPicPr>
        <p:blipFill>
          <a:blip r:embed="rId2"/>
          <a:stretch>
            <a:fillRect/>
          </a:stretch>
        </p:blipFill>
        <p:spPr>
          <a:xfrm>
            <a:off x="0" y="822870"/>
            <a:ext cx="12192000" cy="5212260"/>
          </a:xfrm>
          <a:prstGeom prst="rect">
            <a:avLst/>
          </a:prstGeom>
        </p:spPr>
      </p:pic>
    </p:spTree>
    <p:extLst>
      <p:ext uri="{BB962C8B-B14F-4D97-AF65-F5344CB8AC3E}">
        <p14:creationId xmlns:p14="http://schemas.microsoft.com/office/powerpoint/2010/main" val="2556179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0B6E-74CA-2178-AB17-43C62FEE5C3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DDD88BC3-7EE7-4A26-383C-60AA9571E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368" y="0"/>
            <a:ext cx="3855749" cy="6858000"/>
          </a:xfrm>
          <a:prstGeom prst="rect">
            <a:avLst/>
          </a:prstGeom>
        </p:spPr>
      </p:pic>
    </p:spTree>
    <p:extLst>
      <p:ext uri="{BB962C8B-B14F-4D97-AF65-F5344CB8AC3E}">
        <p14:creationId xmlns:p14="http://schemas.microsoft.com/office/powerpoint/2010/main" val="317007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F56B9B-F869-E31C-0862-85FE4DB58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179" y="3723588"/>
            <a:ext cx="1920122" cy="2560163"/>
          </a:xfrm>
          <a:prstGeom prst="rect">
            <a:avLst/>
          </a:prstGeom>
        </p:spPr>
      </p:pic>
      <p:pic>
        <p:nvPicPr>
          <p:cNvPr id="10" name="Picture 9">
            <a:extLst>
              <a:ext uri="{FF2B5EF4-FFF2-40B4-BE49-F238E27FC236}">
                <a16:creationId xmlns:a16="http://schemas.microsoft.com/office/drawing/2014/main" id="{3CB4D590-D55E-8ED2-CCA5-2ED86A172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6954" y="0"/>
            <a:ext cx="1920122" cy="2560163"/>
          </a:xfrm>
          <a:prstGeom prst="rect">
            <a:avLst/>
          </a:prstGeom>
        </p:spPr>
      </p:pic>
      <p:pic>
        <p:nvPicPr>
          <p:cNvPr id="12" name="Picture 11">
            <a:extLst>
              <a:ext uri="{FF2B5EF4-FFF2-40B4-BE49-F238E27FC236}">
                <a16:creationId xmlns:a16="http://schemas.microsoft.com/office/drawing/2014/main" id="{ABEC633E-58BB-EDD5-2E00-395E65FA0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83" y="1501611"/>
            <a:ext cx="2697833" cy="3597111"/>
          </a:xfrm>
          <a:prstGeom prst="rect">
            <a:avLst/>
          </a:prstGeom>
        </p:spPr>
      </p:pic>
      <p:pic>
        <p:nvPicPr>
          <p:cNvPr id="16" name="Picture 15">
            <a:extLst>
              <a:ext uri="{FF2B5EF4-FFF2-40B4-BE49-F238E27FC236}">
                <a16:creationId xmlns:a16="http://schemas.microsoft.com/office/drawing/2014/main" id="{534255BB-90A5-D62E-79FE-BEE92FCC68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7002" y="221530"/>
            <a:ext cx="1920122" cy="2560162"/>
          </a:xfrm>
          <a:prstGeom prst="rect">
            <a:avLst/>
          </a:prstGeom>
        </p:spPr>
      </p:pic>
      <p:pic>
        <p:nvPicPr>
          <p:cNvPr id="20" name="Picture 19">
            <a:extLst>
              <a:ext uri="{FF2B5EF4-FFF2-40B4-BE49-F238E27FC236}">
                <a16:creationId xmlns:a16="http://schemas.microsoft.com/office/drawing/2014/main" id="{08FBEA0D-B010-4AC4-AA21-8F90840D8E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5990" y="3003221"/>
            <a:ext cx="2697833" cy="3597111"/>
          </a:xfrm>
          <a:prstGeom prst="rect">
            <a:avLst/>
          </a:prstGeom>
        </p:spPr>
      </p:pic>
      <p:pic>
        <p:nvPicPr>
          <p:cNvPr id="22" name="Picture 21">
            <a:extLst>
              <a:ext uri="{FF2B5EF4-FFF2-40B4-BE49-F238E27FC236}">
                <a16:creationId xmlns:a16="http://schemas.microsoft.com/office/drawing/2014/main" id="{D37C93F3-354E-06B1-2AC6-C262578F31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8968" y="1752992"/>
            <a:ext cx="2697833" cy="3597111"/>
          </a:xfrm>
          <a:prstGeom prst="rect">
            <a:avLst/>
          </a:prstGeom>
        </p:spPr>
      </p:pic>
    </p:spTree>
    <p:extLst>
      <p:ext uri="{BB962C8B-B14F-4D97-AF65-F5344CB8AC3E}">
        <p14:creationId xmlns:p14="http://schemas.microsoft.com/office/powerpoint/2010/main" val="2712419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8FF5-B426-E585-3E6D-ABF913548EAD}"/>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D192FBC-E81A-3395-EB3A-3121D91DE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10" y="448208"/>
            <a:ext cx="2329273" cy="3105697"/>
          </a:xfrm>
          <a:prstGeom prst="rect">
            <a:avLst/>
          </a:prstGeom>
        </p:spPr>
      </p:pic>
      <p:pic>
        <p:nvPicPr>
          <p:cNvPr id="6" name="Picture 5">
            <a:extLst>
              <a:ext uri="{FF2B5EF4-FFF2-40B4-BE49-F238E27FC236}">
                <a16:creationId xmlns:a16="http://schemas.microsoft.com/office/drawing/2014/main" id="{188751F6-B84B-5486-1F5E-CBC2A3713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639" y="1388881"/>
            <a:ext cx="3624017" cy="4832023"/>
          </a:xfrm>
          <a:prstGeom prst="rect">
            <a:avLst/>
          </a:prstGeom>
        </p:spPr>
      </p:pic>
      <p:pic>
        <p:nvPicPr>
          <p:cNvPr id="8" name="Picture 7">
            <a:extLst>
              <a:ext uri="{FF2B5EF4-FFF2-40B4-BE49-F238E27FC236}">
                <a16:creationId xmlns:a16="http://schemas.microsoft.com/office/drawing/2014/main" id="{3F95B56C-E6C3-E790-8DA8-A74D0CE03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1637" y="287868"/>
            <a:ext cx="3624017" cy="4832023"/>
          </a:xfrm>
          <a:prstGeom prst="rect">
            <a:avLst/>
          </a:prstGeom>
        </p:spPr>
      </p:pic>
      <p:pic>
        <p:nvPicPr>
          <p:cNvPr id="23" name="Picture 22">
            <a:extLst>
              <a:ext uri="{FF2B5EF4-FFF2-40B4-BE49-F238E27FC236}">
                <a16:creationId xmlns:a16="http://schemas.microsoft.com/office/drawing/2014/main" id="{1209F947-B016-0B15-C6B2-669003182B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557" y="3914743"/>
            <a:ext cx="2207443" cy="2943257"/>
          </a:xfrm>
          <a:prstGeom prst="rect">
            <a:avLst/>
          </a:prstGeom>
        </p:spPr>
      </p:pic>
    </p:spTree>
    <p:extLst>
      <p:ext uri="{BB962C8B-B14F-4D97-AF65-F5344CB8AC3E}">
        <p14:creationId xmlns:p14="http://schemas.microsoft.com/office/powerpoint/2010/main" val="3221662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4D42-1015-3213-BC11-2E6A8C582B27}"/>
              </a:ext>
            </a:extLst>
          </p:cNvPr>
          <p:cNvSpPr>
            <a:spLocks noGrp="1"/>
          </p:cNvSpPr>
          <p:nvPr>
            <p:ph type="title"/>
          </p:nvPr>
        </p:nvSpPr>
        <p:spPr/>
        <p:txBody>
          <a:bodyPr/>
          <a:lstStyle/>
          <a:p>
            <a:endParaRPr lang="en-IN"/>
          </a:p>
        </p:txBody>
      </p:sp>
      <p:pic>
        <p:nvPicPr>
          <p:cNvPr id="18" name="Picture 17">
            <a:extLst>
              <a:ext uri="{FF2B5EF4-FFF2-40B4-BE49-F238E27FC236}">
                <a16:creationId xmlns:a16="http://schemas.microsoft.com/office/drawing/2014/main" id="{F62C43F4-522E-06D7-497C-4F6787693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31113" y="-274161"/>
            <a:ext cx="5554741" cy="7406322"/>
          </a:xfrm>
          <a:prstGeom prst="rect">
            <a:avLst/>
          </a:prstGeom>
        </p:spPr>
      </p:pic>
    </p:spTree>
    <p:extLst>
      <p:ext uri="{BB962C8B-B14F-4D97-AF65-F5344CB8AC3E}">
        <p14:creationId xmlns:p14="http://schemas.microsoft.com/office/powerpoint/2010/main" val="441397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B97B23F-BE29-4428-A931-CEBF36025A3B}"/>
              </a:ext>
            </a:extLst>
          </p:cNvPr>
          <p:cNvGrpSpPr/>
          <p:nvPr/>
        </p:nvGrpSpPr>
        <p:grpSpPr>
          <a:xfrm>
            <a:off x="7798986" y="1608668"/>
            <a:ext cx="3657600" cy="3835822"/>
            <a:chOff x="7965600" y="1350387"/>
            <a:chExt cx="3657600" cy="3835822"/>
          </a:xfrm>
        </p:grpSpPr>
        <p:grpSp>
          <p:nvGrpSpPr>
            <p:cNvPr id="44" name="Group 43">
              <a:extLst>
                <a:ext uri="{FF2B5EF4-FFF2-40B4-BE49-F238E27FC236}">
                  <a16:creationId xmlns:a16="http://schemas.microsoft.com/office/drawing/2014/main" id="{694ACE13-B0F5-461A-809C-970DAEC181CF}"/>
                </a:ext>
              </a:extLst>
            </p:cNvPr>
            <p:cNvGrpSpPr/>
            <p:nvPr/>
          </p:nvGrpSpPr>
          <p:grpSpPr>
            <a:xfrm>
              <a:off x="7965600" y="2092868"/>
              <a:ext cx="3657600" cy="3093341"/>
              <a:chOff x="406400" y="3113536"/>
              <a:chExt cx="3078711" cy="2699759"/>
            </a:xfrm>
          </p:grpSpPr>
          <p:sp>
            <p:nvSpPr>
              <p:cNvPr id="47" name="Rectangle 46">
                <a:extLst>
                  <a:ext uri="{FF2B5EF4-FFF2-40B4-BE49-F238E27FC236}">
                    <a16:creationId xmlns:a16="http://schemas.microsoft.com/office/drawing/2014/main" id="{75C0EAEB-424B-42DB-9A0F-6380493DE305}"/>
                  </a:ext>
                </a:extLst>
              </p:cNvPr>
              <p:cNvSpPr/>
              <p:nvPr/>
            </p:nvSpPr>
            <p:spPr>
              <a:xfrm>
                <a:off x="406400" y="4009335"/>
                <a:ext cx="3078711" cy="164978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Working with my team to design the schema, and learning in depth about it in the process. </a:t>
                </a:r>
              </a:p>
            </p:txBody>
          </p:sp>
          <p:sp>
            <p:nvSpPr>
              <p:cNvPr id="48" name="TextBox 47">
                <a:extLst>
                  <a:ext uri="{FF2B5EF4-FFF2-40B4-BE49-F238E27FC236}">
                    <a16:creationId xmlns:a16="http://schemas.microsoft.com/office/drawing/2014/main" id="{381D234B-573C-4B4A-81D5-DA64B6A587DE}"/>
                  </a:ext>
                </a:extLst>
              </p:cNvPr>
              <p:cNvSpPr txBox="1"/>
              <p:nvPr/>
            </p:nvSpPr>
            <p:spPr>
              <a:xfrm>
                <a:off x="406400" y="3113536"/>
                <a:ext cx="3078711" cy="895798"/>
              </a:xfrm>
              <a:prstGeom prst="rect">
                <a:avLst/>
              </a:prstGeom>
              <a:solidFill>
                <a:schemeClr val="tx1"/>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Designing Schema</a:t>
                </a:r>
              </a:p>
            </p:txBody>
          </p:sp>
          <p:sp>
            <p:nvSpPr>
              <p:cNvPr id="49" name="TextBox 48">
                <a:extLst>
                  <a:ext uri="{FF2B5EF4-FFF2-40B4-BE49-F238E27FC236}">
                    <a16:creationId xmlns:a16="http://schemas.microsoft.com/office/drawing/2014/main" id="{4C6E7698-C5DD-488F-AD23-FBB334FC4923}"/>
                  </a:ext>
                </a:extLst>
              </p:cNvPr>
              <p:cNvSpPr txBox="1"/>
              <p:nvPr/>
            </p:nvSpPr>
            <p:spPr>
              <a:xfrm>
                <a:off x="406400" y="5659123"/>
                <a:ext cx="3078711" cy="154172"/>
              </a:xfrm>
              <a:prstGeom prst="rect">
                <a:avLst/>
              </a:prstGeom>
              <a:solidFill>
                <a:schemeClr val="tx1"/>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45" name="Oval 44">
              <a:extLst>
                <a:ext uri="{FF2B5EF4-FFF2-40B4-BE49-F238E27FC236}">
                  <a16:creationId xmlns:a16="http://schemas.microsoft.com/office/drawing/2014/main" id="{92A3C4B3-FFA8-4179-9026-6890DD671268}"/>
                </a:ext>
              </a:extLst>
            </p:cNvPr>
            <p:cNvSpPr/>
            <p:nvPr/>
          </p:nvSpPr>
          <p:spPr>
            <a:xfrm>
              <a:off x="9159930" y="1350387"/>
              <a:ext cx="1219826" cy="121982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19" name="Group 18">
            <a:extLst>
              <a:ext uri="{FF2B5EF4-FFF2-40B4-BE49-F238E27FC236}">
                <a16:creationId xmlns:a16="http://schemas.microsoft.com/office/drawing/2014/main" id="{52F02F63-F479-46F5-9112-8CF982744715}"/>
              </a:ext>
            </a:extLst>
          </p:cNvPr>
          <p:cNvGrpSpPr/>
          <p:nvPr/>
        </p:nvGrpSpPr>
        <p:grpSpPr>
          <a:xfrm>
            <a:off x="483786" y="1608668"/>
            <a:ext cx="3657600" cy="3835822"/>
            <a:chOff x="406295" y="1350387"/>
            <a:chExt cx="3657600" cy="3835822"/>
          </a:xfrm>
        </p:grpSpPr>
        <p:grpSp>
          <p:nvGrpSpPr>
            <p:cNvPr id="21" name="Group 20">
              <a:extLst>
                <a:ext uri="{FF2B5EF4-FFF2-40B4-BE49-F238E27FC236}">
                  <a16:creationId xmlns:a16="http://schemas.microsoft.com/office/drawing/2014/main" id="{EC63D699-0F2C-430F-86AE-4D39F45B8F6B}"/>
                </a:ext>
              </a:extLst>
            </p:cNvPr>
            <p:cNvGrpSpPr/>
            <p:nvPr/>
          </p:nvGrpSpPr>
          <p:grpSpPr>
            <a:xfrm>
              <a:off x="406295" y="2092868"/>
              <a:ext cx="3657600" cy="3093341"/>
              <a:chOff x="403456" y="3113536"/>
              <a:chExt cx="3078711" cy="2699759"/>
            </a:xfrm>
          </p:grpSpPr>
          <p:sp>
            <p:nvSpPr>
              <p:cNvPr id="34" name="Rectangle 33">
                <a:extLst>
                  <a:ext uri="{FF2B5EF4-FFF2-40B4-BE49-F238E27FC236}">
                    <a16:creationId xmlns:a16="http://schemas.microsoft.com/office/drawing/2014/main" id="{293F616E-7F06-4676-99B2-A0494E41E454}"/>
                  </a:ext>
                </a:extLst>
              </p:cNvPr>
              <p:cNvSpPr/>
              <p:nvPr/>
            </p:nvSpPr>
            <p:spPr>
              <a:xfrm>
                <a:off x="403456" y="4009335"/>
                <a:ext cx="3078711" cy="16497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Started with making a demo project to get a hands-on about our tech stack</a:t>
                </a:r>
              </a:p>
            </p:txBody>
          </p:sp>
          <p:sp>
            <p:nvSpPr>
              <p:cNvPr id="35" name="TextBox 34">
                <a:extLst>
                  <a:ext uri="{FF2B5EF4-FFF2-40B4-BE49-F238E27FC236}">
                    <a16:creationId xmlns:a16="http://schemas.microsoft.com/office/drawing/2014/main" id="{F8A41055-BA48-4DB8-8B04-D9E1E185E6F9}"/>
                  </a:ext>
                </a:extLst>
              </p:cNvPr>
              <p:cNvSpPr txBox="1"/>
              <p:nvPr/>
            </p:nvSpPr>
            <p:spPr>
              <a:xfrm>
                <a:off x="403456" y="3113536"/>
                <a:ext cx="3078711" cy="895798"/>
              </a:xfrm>
              <a:prstGeom prst="rect">
                <a:avLst/>
              </a:prstGeom>
              <a:solidFill>
                <a:schemeClr val="accent6"/>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Demo Project</a:t>
                </a:r>
              </a:p>
            </p:txBody>
          </p:sp>
          <p:sp>
            <p:nvSpPr>
              <p:cNvPr id="36" name="TextBox 35">
                <a:extLst>
                  <a:ext uri="{FF2B5EF4-FFF2-40B4-BE49-F238E27FC236}">
                    <a16:creationId xmlns:a16="http://schemas.microsoft.com/office/drawing/2014/main" id="{279562B7-126B-432E-B10B-0D24E9FC1627}"/>
                  </a:ext>
                </a:extLst>
              </p:cNvPr>
              <p:cNvSpPr txBox="1"/>
              <p:nvPr/>
            </p:nvSpPr>
            <p:spPr>
              <a:xfrm>
                <a:off x="403456" y="5659123"/>
                <a:ext cx="3078711" cy="154172"/>
              </a:xfrm>
              <a:prstGeom prst="rect">
                <a:avLst/>
              </a:prstGeom>
              <a:solidFill>
                <a:schemeClr val="accent6"/>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3" name="Oval 32">
              <a:extLst>
                <a:ext uri="{FF2B5EF4-FFF2-40B4-BE49-F238E27FC236}">
                  <a16:creationId xmlns:a16="http://schemas.microsoft.com/office/drawing/2014/main" id="{F0EEF305-49FB-41B2-B84B-5B60FA985683}"/>
                </a:ext>
              </a:extLst>
            </p:cNvPr>
            <p:cNvSpPr/>
            <p:nvPr/>
          </p:nvSpPr>
          <p:spPr>
            <a:xfrm>
              <a:off x="1688137" y="1350387"/>
              <a:ext cx="1219826" cy="1219826"/>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A7B7E"/>
                </a:solidFill>
                <a:effectLst/>
                <a:uLnTx/>
                <a:uFillTx/>
                <a:latin typeface="Verdana"/>
                <a:ea typeface="+mn-ea"/>
                <a:cs typeface="+mn-cs"/>
              </a:endParaRPr>
            </a:p>
          </p:txBody>
        </p:sp>
      </p:grpSp>
      <p:grpSp>
        <p:nvGrpSpPr>
          <p:cNvPr id="37" name="Group 36">
            <a:extLst>
              <a:ext uri="{FF2B5EF4-FFF2-40B4-BE49-F238E27FC236}">
                <a16:creationId xmlns:a16="http://schemas.microsoft.com/office/drawing/2014/main" id="{EA812B51-2996-4954-872F-C4641D0159B8}"/>
              </a:ext>
            </a:extLst>
          </p:cNvPr>
          <p:cNvGrpSpPr/>
          <p:nvPr/>
        </p:nvGrpSpPr>
        <p:grpSpPr>
          <a:xfrm>
            <a:off x="4141386" y="1608668"/>
            <a:ext cx="3657600" cy="3835822"/>
            <a:chOff x="4199203" y="1350387"/>
            <a:chExt cx="3657600" cy="3835822"/>
          </a:xfrm>
        </p:grpSpPr>
        <p:grpSp>
          <p:nvGrpSpPr>
            <p:cNvPr id="38" name="Group 37">
              <a:extLst>
                <a:ext uri="{FF2B5EF4-FFF2-40B4-BE49-F238E27FC236}">
                  <a16:creationId xmlns:a16="http://schemas.microsoft.com/office/drawing/2014/main" id="{7FCD2DB8-5AF2-48F7-85EB-259AC80ADAA0}"/>
                </a:ext>
              </a:extLst>
            </p:cNvPr>
            <p:cNvGrpSpPr/>
            <p:nvPr/>
          </p:nvGrpSpPr>
          <p:grpSpPr>
            <a:xfrm>
              <a:off x="4199203" y="2092868"/>
              <a:ext cx="3657600" cy="3093341"/>
              <a:chOff x="406400" y="3113536"/>
              <a:chExt cx="3078711" cy="2699759"/>
            </a:xfrm>
          </p:grpSpPr>
          <p:sp>
            <p:nvSpPr>
              <p:cNvPr id="40" name="Rectangle 39">
                <a:extLst>
                  <a:ext uri="{FF2B5EF4-FFF2-40B4-BE49-F238E27FC236}">
                    <a16:creationId xmlns:a16="http://schemas.microsoft.com/office/drawing/2014/main" id="{6F945487-CA96-4AE6-9CBC-3767A697A69E}"/>
                  </a:ext>
                </a:extLst>
              </p:cNvPr>
              <p:cNvSpPr/>
              <p:nvPr/>
            </p:nvSpPr>
            <p:spPr>
              <a:xfrm>
                <a:off x="406400" y="4009335"/>
                <a:ext cx="3078711" cy="16497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Process Input files given by client. </a:t>
                </a:r>
              </a:p>
            </p:txBody>
          </p:sp>
          <p:sp>
            <p:nvSpPr>
              <p:cNvPr id="41" name="TextBox 40">
                <a:extLst>
                  <a:ext uri="{FF2B5EF4-FFF2-40B4-BE49-F238E27FC236}">
                    <a16:creationId xmlns:a16="http://schemas.microsoft.com/office/drawing/2014/main" id="{3333649E-4A0F-4848-B056-22FC0958B5D8}"/>
                  </a:ext>
                </a:extLst>
              </p:cNvPr>
              <p:cNvSpPr txBox="1"/>
              <p:nvPr/>
            </p:nvSpPr>
            <p:spPr>
              <a:xfrm>
                <a:off x="406400" y="3113536"/>
                <a:ext cx="3078711" cy="895798"/>
              </a:xfrm>
              <a:prstGeom prst="rect">
                <a:avLst/>
              </a:prstGeom>
              <a:solidFill>
                <a:schemeClr val="tx2"/>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Processing Files</a:t>
                </a:r>
              </a:p>
            </p:txBody>
          </p:sp>
          <p:sp>
            <p:nvSpPr>
              <p:cNvPr id="42" name="TextBox 41">
                <a:extLst>
                  <a:ext uri="{FF2B5EF4-FFF2-40B4-BE49-F238E27FC236}">
                    <a16:creationId xmlns:a16="http://schemas.microsoft.com/office/drawing/2014/main" id="{EE9318A3-D966-4CA2-8C5C-F4FF69D6F967}"/>
                  </a:ext>
                </a:extLst>
              </p:cNvPr>
              <p:cNvSpPr txBox="1"/>
              <p:nvPr/>
            </p:nvSpPr>
            <p:spPr>
              <a:xfrm>
                <a:off x="406400" y="5659123"/>
                <a:ext cx="3078711" cy="154172"/>
              </a:xfrm>
              <a:prstGeom prst="rect">
                <a:avLst/>
              </a:prstGeom>
              <a:solidFill>
                <a:schemeClr val="tx2"/>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9" name="Oval 38">
              <a:extLst>
                <a:ext uri="{FF2B5EF4-FFF2-40B4-BE49-F238E27FC236}">
                  <a16:creationId xmlns:a16="http://schemas.microsoft.com/office/drawing/2014/main" id="{58C23252-D0D8-4110-AA7E-1E38DD5ABD24}"/>
                </a:ext>
              </a:extLst>
            </p:cNvPr>
            <p:cNvSpPr/>
            <p:nvPr/>
          </p:nvSpPr>
          <p:spPr>
            <a:xfrm>
              <a:off x="5472488" y="1350387"/>
              <a:ext cx="1219826" cy="1219826"/>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A7B7E"/>
                </a:solidFill>
                <a:effectLst/>
                <a:uLnTx/>
                <a:uFillTx/>
                <a:latin typeface="Verdana"/>
                <a:ea typeface="+mn-ea"/>
                <a:cs typeface="+mn-cs"/>
              </a:endParaRPr>
            </a:p>
          </p:txBody>
        </p:sp>
      </p:grpSp>
      <p:sp>
        <p:nvSpPr>
          <p:cNvPr id="4" name="Title 3">
            <a:extLst>
              <a:ext uri="{FF2B5EF4-FFF2-40B4-BE49-F238E27FC236}">
                <a16:creationId xmlns:a16="http://schemas.microsoft.com/office/drawing/2014/main" id="{8B30739D-3AFF-3744-8A52-1CFAA332197E}"/>
              </a:ext>
            </a:extLst>
          </p:cNvPr>
          <p:cNvSpPr>
            <a:spLocks noGrp="1"/>
          </p:cNvSpPr>
          <p:nvPr>
            <p:ph type="title"/>
          </p:nvPr>
        </p:nvSpPr>
        <p:spPr>
          <a:xfrm>
            <a:off x="483786" y="558658"/>
            <a:ext cx="11352107" cy="660400"/>
          </a:xfrm>
        </p:spPr>
        <p:txBody>
          <a:bodyPr/>
          <a:lstStyle/>
          <a:p>
            <a:r>
              <a:rPr lang="en-US" dirty="0"/>
              <a:t>Core Work Month 1</a:t>
            </a:r>
          </a:p>
        </p:txBody>
      </p:sp>
      <p:pic>
        <p:nvPicPr>
          <p:cNvPr id="7" name="Graphic 6" descr="Meeting">
            <a:extLst>
              <a:ext uri="{FF2B5EF4-FFF2-40B4-BE49-F238E27FC236}">
                <a16:creationId xmlns:a16="http://schemas.microsoft.com/office/drawing/2014/main" id="{838E1221-3B90-FF16-5FEA-F6584FB0E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8341" y="1761381"/>
            <a:ext cx="914400" cy="914400"/>
          </a:xfrm>
          <a:prstGeom prst="rect">
            <a:avLst/>
          </a:prstGeom>
        </p:spPr>
      </p:pic>
      <p:pic>
        <p:nvPicPr>
          <p:cNvPr id="9" name="Graphic 8" descr="Open folder">
            <a:extLst>
              <a:ext uri="{FF2B5EF4-FFF2-40B4-BE49-F238E27FC236}">
                <a16:creationId xmlns:a16="http://schemas.microsoft.com/office/drawing/2014/main" id="{8093F7C4-9B61-37E5-1B38-1002070E5D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772406"/>
            <a:ext cx="914400" cy="914400"/>
          </a:xfrm>
          <a:prstGeom prst="rect">
            <a:avLst/>
          </a:prstGeom>
        </p:spPr>
      </p:pic>
      <p:pic>
        <p:nvPicPr>
          <p:cNvPr id="11" name="Graphic 10" descr="Database">
            <a:extLst>
              <a:ext uri="{FF2B5EF4-FFF2-40B4-BE49-F238E27FC236}">
                <a16:creationId xmlns:a16="http://schemas.microsoft.com/office/drawing/2014/main" id="{433F8E23-50B7-88D1-19E5-34053D044A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70586" y="1813505"/>
            <a:ext cx="914400" cy="914400"/>
          </a:xfrm>
          <a:prstGeom prst="rect">
            <a:avLst/>
          </a:prstGeom>
        </p:spPr>
      </p:pic>
    </p:spTree>
    <p:extLst>
      <p:ext uri="{BB962C8B-B14F-4D97-AF65-F5344CB8AC3E}">
        <p14:creationId xmlns:p14="http://schemas.microsoft.com/office/powerpoint/2010/main" val="1427126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0233-891C-444A-67EE-D9E63681D5F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6883286F-195B-5F55-055A-12F4147AB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12537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257F-E40D-591A-4769-21BB2E25E010}"/>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0000ACC0-1016-C55D-82E6-DD6FC868F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7" y="0"/>
            <a:ext cx="12192000" cy="6858000"/>
          </a:xfrm>
          <a:prstGeom prst="rect">
            <a:avLst/>
          </a:prstGeom>
        </p:spPr>
      </p:pic>
    </p:spTree>
    <p:extLst>
      <p:ext uri="{BB962C8B-B14F-4D97-AF65-F5344CB8AC3E}">
        <p14:creationId xmlns:p14="http://schemas.microsoft.com/office/powerpoint/2010/main" val="3769048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0D96-6093-F66B-B91A-A891043C711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5882131-7A83-E925-1421-CFBC5B1C4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524500"/>
          </a:xfrm>
          <a:prstGeom prst="rect">
            <a:avLst/>
          </a:prstGeom>
        </p:spPr>
      </p:pic>
    </p:spTree>
    <p:extLst>
      <p:ext uri="{BB962C8B-B14F-4D97-AF65-F5344CB8AC3E}">
        <p14:creationId xmlns:p14="http://schemas.microsoft.com/office/powerpoint/2010/main" val="4047337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9D403-AD3A-9F49-ACED-8F8B0F2AE16C}"/>
              </a:ext>
            </a:extLst>
          </p:cNvPr>
          <p:cNvSpPr>
            <a:spLocks noGrp="1"/>
          </p:cNvSpPr>
          <p:nvPr>
            <p:ph type="title"/>
          </p:nvPr>
        </p:nvSpPr>
        <p:spPr/>
        <p:txBody>
          <a:bodyPr>
            <a:normAutofit fontScale="90000"/>
          </a:bodyPr>
          <a:lstStyle/>
          <a:p>
            <a:r>
              <a:rPr lang="en-US" dirty="0"/>
              <a:t>Thank You</a:t>
            </a:r>
          </a:p>
        </p:txBody>
      </p:sp>
      <p:sp>
        <p:nvSpPr>
          <p:cNvPr id="4" name="Text Placeholder 3">
            <a:extLst>
              <a:ext uri="{FF2B5EF4-FFF2-40B4-BE49-F238E27FC236}">
                <a16:creationId xmlns:a16="http://schemas.microsoft.com/office/drawing/2014/main" id="{BFB3DF5B-AADB-466E-8944-1F87FD7004E9}"/>
              </a:ext>
            </a:extLst>
          </p:cNvPr>
          <p:cNvSpPr>
            <a:spLocks noGrp="1"/>
          </p:cNvSpPr>
          <p:nvPr>
            <p:ph type="body" sz="quarter" idx="10"/>
          </p:nvPr>
        </p:nvSpPr>
        <p:spPr>
          <a:xfrm>
            <a:off x="600173" y="2149311"/>
            <a:ext cx="11296454" cy="1112363"/>
          </a:xfrm>
        </p:spPr>
        <p:txBody>
          <a:bodyPr>
            <a:normAutofit fontScale="92500" lnSpcReduction="10000"/>
          </a:bodyPr>
          <a:lstStyle/>
          <a:p>
            <a:pPr>
              <a:lnSpc>
                <a:spcPct val="110000"/>
              </a:lnSpc>
            </a:pPr>
            <a:r>
              <a:rPr lang="en-US" dirty="0"/>
              <a:t>Continued gratitude to Mr. Arun Pratap Singh, Mr. </a:t>
            </a:r>
            <a:r>
              <a:rPr lang="en-US" dirty="0" err="1"/>
              <a:t>Harekishan</a:t>
            </a:r>
            <a:r>
              <a:rPr lang="en-US" dirty="0"/>
              <a:t> </a:t>
            </a:r>
            <a:r>
              <a:rPr lang="en-US" dirty="0" err="1"/>
              <a:t>Shivnani</a:t>
            </a:r>
            <a:r>
              <a:rPr lang="en-US" dirty="0"/>
              <a:t>, and Mrs. Sunanda </a:t>
            </a:r>
            <a:r>
              <a:rPr lang="en-US" dirty="0" err="1"/>
              <a:t>Duttasen</a:t>
            </a:r>
            <a:r>
              <a:rPr lang="en-US" dirty="0"/>
              <a:t> for their over the clock availability for any and all help I need at any time. </a:t>
            </a:r>
          </a:p>
        </p:txBody>
      </p:sp>
    </p:spTree>
    <p:extLst>
      <p:ext uri="{BB962C8B-B14F-4D97-AF65-F5344CB8AC3E}">
        <p14:creationId xmlns:p14="http://schemas.microsoft.com/office/powerpoint/2010/main" val="1351790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B97B23F-BE29-4428-A931-CEBF36025A3B}"/>
              </a:ext>
            </a:extLst>
          </p:cNvPr>
          <p:cNvGrpSpPr/>
          <p:nvPr/>
        </p:nvGrpSpPr>
        <p:grpSpPr>
          <a:xfrm>
            <a:off x="7798986" y="1608668"/>
            <a:ext cx="3657600" cy="3835822"/>
            <a:chOff x="7965600" y="1350387"/>
            <a:chExt cx="3657600" cy="3835822"/>
          </a:xfrm>
        </p:grpSpPr>
        <p:grpSp>
          <p:nvGrpSpPr>
            <p:cNvPr id="44" name="Group 43">
              <a:extLst>
                <a:ext uri="{FF2B5EF4-FFF2-40B4-BE49-F238E27FC236}">
                  <a16:creationId xmlns:a16="http://schemas.microsoft.com/office/drawing/2014/main" id="{694ACE13-B0F5-461A-809C-970DAEC181CF}"/>
                </a:ext>
              </a:extLst>
            </p:cNvPr>
            <p:cNvGrpSpPr/>
            <p:nvPr/>
          </p:nvGrpSpPr>
          <p:grpSpPr>
            <a:xfrm>
              <a:off x="7965600" y="2092868"/>
              <a:ext cx="3657600" cy="3093341"/>
              <a:chOff x="406400" y="3113536"/>
              <a:chExt cx="3078711" cy="2699759"/>
            </a:xfrm>
          </p:grpSpPr>
          <p:sp>
            <p:nvSpPr>
              <p:cNvPr id="47" name="Rectangle 46">
                <a:extLst>
                  <a:ext uri="{FF2B5EF4-FFF2-40B4-BE49-F238E27FC236}">
                    <a16:creationId xmlns:a16="http://schemas.microsoft.com/office/drawing/2014/main" id="{75C0EAEB-424B-42DB-9A0F-6380493DE305}"/>
                  </a:ext>
                </a:extLst>
              </p:cNvPr>
              <p:cNvSpPr/>
              <p:nvPr/>
            </p:nvSpPr>
            <p:spPr>
              <a:xfrm>
                <a:off x="406400" y="4009335"/>
                <a:ext cx="3078711" cy="164978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Attend and learn Angular for building frontend.</a:t>
                </a:r>
              </a:p>
            </p:txBody>
          </p:sp>
          <p:sp>
            <p:nvSpPr>
              <p:cNvPr id="48" name="TextBox 47">
                <a:extLst>
                  <a:ext uri="{FF2B5EF4-FFF2-40B4-BE49-F238E27FC236}">
                    <a16:creationId xmlns:a16="http://schemas.microsoft.com/office/drawing/2014/main" id="{381D234B-573C-4B4A-81D5-DA64B6A587DE}"/>
                  </a:ext>
                </a:extLst>
              </p:cNvPr>
              <p:cNvSpPr txBox="1"/>
              <p:nvPr/>
            </p:nvSpPr>
            <p:spPr>
              <a:xfrm>
                <a:off x="406400" y="3113536"/>
                <a:ext cx="3078711" cy="895798"/>
              </a:xfrm>
              <a:prstGeom prst="rect">
                <a:avLst/>
              </a:prstGeom>
              <a:solidFill>
                <a:schemeClr val="tx1"/>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Angular Training</a:t>
                </a:r>
              </a:p>
            </p:txBody>
          </p:sp>
          <p:sp>
            <p:nvSpPr>
              <p:cNvPr id="49" name="TextBox 48">
                <a:extLst>
                  <a:ext uri="{FF2B5EF4-FFF2-40B4-BE49-F238E27FC236}">
                    <a16:creationId xmlns:a16="http://schemas.microsoft.com/office/drawing/2014/main" id="{4C6E7698-C5DD-488F-AD23-FBB334FC4923}"/>
                  </a:ext>
                </a:extLst>
              </p:cNvPr>
              <p:cNvSpPr txBox="1"/>
              <p:nvPr/>
            </p:nvSpPr>
            <p:spPr>
              <a:xfrm>
                <a:off x="406400" y="5659123"/>
                <a:ext cx="3078711" cy="154172"/>
              </a:xfrm>
              <a:prstGeom prst="rect">
                <a:avLst/>
              </a:prstGeom>
              <a:solidFill>
                <a:schemeClr val="tx1"/>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45" name="Oval 44">
              <a:extLst>
                <a:ext uri="{FF2B5EF4-FFF2-40B4-BE49-F238E27FC236}">
                  <a16:creationId xmlns:a16="http://schemas.microsoft.com/office/drawing/2014/main" id="{92A3C4B3-FFA8-4179-9026-6890DD671268}"/>
                </a:ext>
              </a:extLst>
            </p:cNvPr>
            <p:cNvSpPr/>
            <p:nvPr/>
          </p:nvSpPr>
          <p:spPr>
            <a:xfrm>
              <a:off x="9159930" y="1350387"/>
              <a:ext cx="1219826" cy="121982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19" name="Group 18">
            <a:extLst>
              <a:ext uri="{FF2B5EF4-FFF2-40B4-BE49-F238E27FC236}">
                <a16:creationId xmlns:a16="http://schemas.microsoft.com/office/drawing/2014/main" id="{52F02F63-F479-46F5-9112-8CF982744715}"/>
              </a:ext>
            </a:extLst>
          </p:cNvPr>
          <p:cNvGrpSpPr/>
          <p:nvPr/>
        </p:nvGrpSpPr>
        <p:grpSpPr>
          <a:xfrm>
            <a:off x="483786" y="1608668"/>
            <a:ext cx="3657600" cy="3835822"/>
            <a:chOff x="406295" y="1350387"/>
            <a:chExt cx="3657600" cy="3835822"/>
          </a:xfrm>
        </p:grpSpPr>
        <p:grpSp>
          <p:nvGrpSpPr>
            <p:cNvPr id="21" name="Group 20">
              <a:extLst>
                <a:ext uri="{FF2B5EF4-FFF2-40B4-BE49-F238E27FC236}">
                  <a16:creationId xmlns:a16="http://schemas.microsoft.com/office/drawing/2014/main" id="{EC63D699-0F2C-430F-86AE-4D39F45B8F6B}"/>
                </a:ext>
              </a:extLst>
            </p:cNvPr>
            <p:cNvGrpSpPr/>
            <p:nvPr/>
          </p:nvGrpSpPr>
          <p:grpSpPr>
            <a:xfrm>
              <a:off x="406295" y="2092868"/>
              <a:ext cx="3657600" cy="3093341"/>
              <a:chOff x="403456" y="3113536"/>
              <a:chExt cx="3078711" cy="2699759"/>
            </a:xfrm>
          </p:grpSpPr>
          <p:sp>
            <p:nvSpPr>
              <p:cNvPr id="34" name="Rectangle 33">
                <a:extLst>
                  <a:ext uri="{FF2B5EF4-FFF2-40B4-BE49-F238E27FC236}">
                    <a16:creationId xmlns:a16="http://schemas.microsoft.com/office/drawing/2014/main" id="{293F616E-7F06-4676-99B2-A0494E41E454}"/>
                  </a:ext>
                </a:extLst>
              </p:cNvPr>
              <p:cNvSpPr/>
              <p:nvPr/>
            </p:nvSpPr>
            <p:spPr>
              <a:xfrm>
                <a:off x="403456" y="4009335"/>
                <a:ext cx="3078711" cy="16497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Out of Order and Historical Pricing files need to be processed</a:t>
                </a:r>
              </a:p>
            </p:txBody>
          </p:sp>
          <p:sp>
            <p:nvSpPr>
              <p:cNvPr id="35" name="TextBox 34">
                <a:extLst>
                  <a:ext uri="{FF2B5EF4-FFF2-40B4-BE49-F238E27FC236}">
                    <a16:creationId xmlns:a16="http://schemas.microsoft.com/office/drawing/2014/main" id="{F8A41055-BA48-4DB8-8B04-D9E1E185E6F9}"/>
                  </a:ext>
                </a:extLst>
              </p:cNvPr>
              <p:cNvSpPr txBox="1"/>
              <p:nvPr/>
            </p:nvSpPr>
            <p:spPr>
              <a:xfrm>
                <a:off x="403456" y="3113536"/>
                <a:ext cx="3078711" cy="895798"/>
              </a:xfrm>
              <a:prstGeom prst="rect">
                <a:avLst/>
              </a:prstGeom>
              <a:solidFill>
                <a:schemeClr val="accent6"/>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Process 2 new Files</a:t>
                </a:r>
              </a:p>
            </p:txBody>
          </p:sp>
          <p:sp>
            <p:nvSpPr>
              <p:cNvPr id="36" name="TextBox 35">
                <a:extLst>
                  <a:ext uri="{FF2B5EF4-FFF2-40B4-BE49-F238E27FC236}">
                    <a16:creationId xmlns:a16="http://schemas.microsoft.com/office/drawing/2014/main" id="{279562B7-126B-432E-B10B-0D24E9FC1627}"/>
                  </a:ext>
                </a:extLst>
              </p:cNvPr>
              <p:cNvSpPr txBox="1"/>
              <p:nvPr/>
            </p:nvSpPr>
            <p:spPr>
              <a:xfrm>
                <a:off x="403456" y="5659123"/>
                <a:ext cx="3078711" cy="154172"/>
              </a:xfrm>
              <a:prstGeom prst="rect">
                <a:avLst/>
              </a:prstGeom>
              <a:solidFill>
                <a:schemeClr val="accent6"/>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3" name="Oval 32">
              <a:extLst>
                <a:ext uri="{FF2B5EF4-FFF2-40B4-BE49-F238E27FC236}">
                  <a16:creationId xmlns:a16="http://schemas.microsoft.com/office/drawing/2014/main" id="{F0EEF305-49FB-41B2-B84B-5B60FA985683}"/>
                </a:ext>
              </a:extLst>
            </p:cNvPr>
            <p:cNvSpPr/>
            <p:nvPr/>
          </p:nvSpPr>
          <p:spPr>
            <a:xfrm>
              <a:off x="1688137" y="1350387"/>
              <a:ext cx="1219826" cy="1219826"/>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37" name="Group 36">
            <a:extLst>
              <a:ext uri="{FF2B5EF4-FFF2-40B4-BE49-F238E27FC236}">
                <a16:creationId xmlns:a16="http://schemas.microsoft.com/office/drawing/2014/main" id="{EA812B51-2996-4954-872F-C4641D0159B8}"/>
              </a:ext>
            </a:extLst>
          </p:cNvPr>
          <p:cNvGrpSpPr/>
          <p:nvPr/>
        </p:nvGrpSpPr>
        <p:grpSpPr>
          <a:xfrm>
            <a:off x="4141386" y="1608668"/>
            <a:ext cx="3657600" cy="3835822"/>
            <a:chOff x="4199203" y="1350387"/>
            <a:chExt cx="3657600" cy="3835822"/>
          </a:xfrm>
        </p:grpSpPr>
        <p:grpSp>
          <p:nvGrpSpPr>
            <p:cNvPr id="38" name="Group 37">
              <a:extLst>
                <a:ext uri="{FF2B5EF4-FFF2-40B4-BE49-F238E27FC236}">
                  <a16:creationId xmlns:a16="http://schemas.microsoft.com/office/drawing/2014/main" id="{7FCD2DB8-5AF2-48F7-85EB-259AC80ADAA0}"/>
                </a:ext>
              </a:extLst>
            </p:cNvPr>
            <p:cNvGrpSpPr/>
            <p:nvPr/>
          </p:nvGrpSpPr>
          <p:grpSpPr>
            <a:xfrm>
              <a:off x="4199203" y="2092868"/>
              <a:ext cx="3657600" cy="3093341"/>
              <a:chOff x="406400" y="3113536"/>
              <a:chExt cx="3078711" cy="2699759"/>
            </a:xfrm>
          </p:grpSpPr>
          <p:sp>
            <p:nvSpPr>
              <p:cNvPr id="40" name="Rectangle 39">
                <a:extLst>
                  <a:ext uri="{FF2B5EF4-FFF2-40B4-BE49-F238E27FC236}">
                    <a16:creationId xmlns:a16="http://schemas.microsoft.com/office/drawing/2014/main" id="{6F945487-CA96-4AE6-9CBC-3767A697A69E}"/>
                  </a:ext>
                </a:extLst>
              </p:cNvPr>
              <p:cNvSpPr/>
              <p:nvPr/>
            </p:nvSpPr>
            <p:spPr>
              <a:xfrm>
                <a:off x="406400" y="4009335"/>
                <a:ext cx="3078711" cy="16497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20426C"/>
                    </a:solidFill>
                    <a:latin typeface="Verdana"/>
                  </a:rPr>
                  <a:t>Perform basic analysis on the file, and try to find any potential errors or edge cases it may have</a:t>
                </a:r>
                <a:endParaRPr kumimoji="0" lang="en-US" sz="2000" b="0" i="0" u="none" strike="noStrike" kern="1200" cap="none" spc="0" normalizeH="0" baseline="0" noProof="0" dirty="0">
                  <a:ln>
                    <a:noFill/>
                  </a:ln>
                  <a:solidFill>
                    <a:srgbClr val="20426C"/>
                  </a:solidFill>
                  <a:effectLst/>
                  <a:uLnTx/>
                  <a:uFillTx/>
                  <a:latin typeface="Verdana"/>
                  <a:ea typeface="+mn-ea"/>
                  <a:cs typeface="+mn-cs"/>
                </a:endParaRPr>
              </a:p>
            </p:txBody>
          </p:sp>
          <p:sp>
            <p:nvSpPr>
              <p:cNvPr id="41" name="TextBox 40">
                <a:extLst>
                  <a:ext uri="{FF2B5EF4-FFF2-40B4-BE49-F238E27FC236}">
                    <a16:creationId xmlns:a16="http://schemas.microsoft.com/office/drawing/2014/main" id="{3333649E-4A0F-4848-B056-22FC0958B5D8}"/>
                  </a:ext>
                </a:extLst>
              </p:cNvPr>
              <p:cNvSpPr txBox="1"/>
              <p:nvPr/>
            </p:nvSpPr>
            <p:spPr>
              <a:xfrm>
                <a:off x="406400" y="3113536"/>
                <a:ext cx="3078711" cy="895798"/>
              </a:xfrm>
              <a:prstGeom prst="rect">
                <a:avLst/>
              </a:prstGeom>
              <a:solidFill>
                <a:schemeClr val="tx2"/>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Analyze Files</a:t>
                </a:r>
              </a:p>
            </p:txBody>
          </p:sp>
          <p:sp>
            <p:nvSpPr>
              <p:cNvPr id="42" name="TextBox 41">
                <a:extLst>
                  <a:ext uri="{FF2B5EF4-FFF2-40B4-BE49-F238E27FC236}">
                    <a16:creationId xmlns:a16="http://schemas.microsoft.com/office/drawing/2014/main" id="{EE9318A3-D966-4CA2-8C5C-F4FF69D6F967}"/>
                  </a:ext>
                </a:extLst>
              </p:cNvPr>
              <p:cNvSpPr txBox="1"/>
              <p:nvPr/>
            </p:nvSpPr>
            <p:spPr>
              <a:xfrm>
                <a:off x="406400" y="5659123"/>
                <a:ext cx="3078711" cy="154172"/>
              </a:xfrm>
              <a:prstGeom prst="rect">
                <a:avLst/>
              </a:prstGeom>
              <a:solidFill>
                <a:schemeClr val="tx2"/>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9" name="Oval 38">
              <a:extLst>
                <a:ext uri="{FF2B5EF4-FFF2-40B4-BE49-F238E27FC236}">
                  <a16:creationId xmlns:a16="http://schemas.microsoft.com/office/drawing/2014/main" id="{58C23252-D0D8-4110-AA7E-1E38DD5ABD24}"/>
                </a:ext>
              </a:extLst>
            </p:cNvPr>
            <p:cNvSpPr/>
            <p:nvPr/>
          </p:nvSpPr>
          <p:spPr>
            <a:xfrm>
              <a:off x="5472488" y="1350387"/>
              <a:ext cx="1219826" cy="1219826"/>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sp>
        <p:nvSpPr>
          <p:cNvPr id="4" name="Title 3">
            <a:extLst>
              <a:ext uri="{FF2B5EF4-FFF2-40B4-BE49-F238E27FC236}">
                <a16:creationId xmlns:a16="http://schemas.microsoft.com/office/drawing/2014/main" id="{8B30739D-3AFF-3744-8A52-1CFAA332197E}"/>
              </a:ext>
            </a:extLst>
          </p:cNvPr>
          <p:cNvSpPr>
            <a:spLocks noGrp="1"/>
          </p:cNvSpPr>
          <p:nvPr>
            <p:ph type="title"/>
          </p:nvPr>
        </p:nvSpPr>
        <p:spPr>
          <a:xfrm>
            <a:off x="483786" y="558658"/>
            <a:ext cx="11352107" cy="660400"/>
          </a:xfrm>
        </p:spPr>
        <p:txBody>
          <a:bodyPr/>
          <a:lstStyle/>
          <a:p>
            <a:r>
              <a:rPr lang="en-US" dirty="0"/>
              <a:t>Core Work Month 2</a:t>
            </a:r>
          </a:p>
        </p:txBody>
      </p:sp>
      <p:pic>
        <p:nvPicPr>
          <p:cNvPr id="9" name="Graphic 8" descr="Open folder">
            <a:extLst>
              <a:ext uri="{FF2B5EF4-FFF2-40B4-BE49-F238E27FC236}">
                <a16:creationId xmlns:a16="http://schemas.microsoft.com/office/drawing/2014/main" id="{8093F7C4-9B61-37E5-1B38-1002070E5D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3542" y="1761381"/>
            <a:ext cx="914400" cy="914400"/>
          </a:xfrm>
          <a:prstGeom prst="rect">
            <a:avLst/>
          </a:prstGeom>
        </p:spPr>
      </p:pic>
      <p:pic>
        <p:nvPicPr>
          <p:cNvPr id="11" name="Graphic 10" descr="Database">
            <a:extLst>
              <a:ext uri="{FF2B5EF4-FFF2-40B4-BE49-F238E27FC236}">
                <a16:creationId xmlns:a16="http://schemas.microsoft.com/office/drawing/2014/main" id="{433F8E23-50B7-88D1-19E5-34053D044A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0586" y="1813505"/>
            <a:ext cx="914400" cy="914400"/>
          </a:xfrm>
          <a:prstGeom prst="rect">
            <a:avLst/>
          </a:prstGeom>
        </p:spPr>
      </p:pic>
      <p:pic>
        <p:nvPicPr>
          <p:cNvPr id="3" name="Graphic 2" descr="Statistics">
            <a:extLst>
              <a:ext uri="{FF2B5EF4-FFF2-40B4-BE49-F238E27FC236}">
                <a16:creationId xmlns:a16="http://schemas.microsoft.com/office/drawing/2014/main" id="{E9A9FC40-F9D5-63B7-8A04-0095B83CAE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384" y="1794314"/>
            <a:ext cx="914400" cy="914400"/>
          </a:xfrm>
          <a:prstGeom prst="rect">
            <a:avLst/>
          </a:prstGeom>
        </p:spPr>
      </p:pic>
    </p:spTree>
    <p:extLst>
      <p:ext uri="{BB962C8B-B14F-4D97-AF65-F5344CB8AC3E}">
        <p14:creationId xmlns:p14="http://schemas.microsoft.com/office/powerpoint/2010/main" val="3980290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B97B23F-BE29-4428-A931-CEBF36025A3B}"/>
              </a:ext>
            </a:extLst>
          </p:cNvPr>
          <p:cNvGrpSpPr/>
          <p:nvPr/>
        </p:nvGrpSpPr>
        <p:grpSpPr>
          <a:xfrm>
            <a:off x="7798986" y="1608668"/>
            <a:ext cx="3657600" cy="3835822"/>
            <a:chOff x="7965600" y="1350387"/>
            <a:chExt cx="3657600" cy="3835822"/>
          </a:xfrm>
        </p:grpSpPr>
        <p:grpSp>
          <p:nvGrpSpPr>
            <p:cNvPr id="44" name="Group 43">
              <a:extLst>
                <a:ext uri="{FF2B5EF4-FFF2-40B4-BE49-F238E27FC236}">
                  <a16:creationId xmlns:a16="http://schemas.microsoft.com/office/drawing/2014/main" id="{694ACE13-B0F5-461A-809C-970DAEC181CF}"/>
                </a:ext>
              </a:extLst>
            </p:cNvPr>
            <p:cNvGrpSpPr/>
            <p:nvPr/>
          </p:nvGrpSpPr>
          <p:grpSpPr>
            <a:xfrm>
              <a:off x="7965600" y="2092868"/>
              <a:ext cx="3657600" cy="3093341"/>
              <a:chOff x="406400" y="3113536"/>
              <a:chExt cx="3078711" cy="2699759"/>
            </a:xfrm>
          </p:grpSpPr>
          <p:sp>
            <p:nvSpPr>
              <p:cNvPr id="47" name="Rectangle 46">
                <a:extLst>
                  <a:ext uri="{FF2B5EF4-FFF2-40B4-BE49-F238E27FC236}">
                    <a16:creationId xmlns:a16="http://schemas.microsoft.com/office/drawing/2014/main" id="{75C0EAEB-424B-42DB-9A0F-6380493DE305}"/>
                  </a:ext>
                </a:extLst>
              </p:cNvPr>
              <p:cNvSpPr/>
              <p:nvPr/>
            </p:nvSpPr>
            <p:spPr>
              <a:xfrm>
                <a:off x="406400" y="4009335"/>
                <a:ext cx="3078711" cy="164978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Learn about best practices with writing APIs and DTOs</a:t>
                </a:r>
              </a:p>
            </p:txBody>
          </p:sp>
          <p:sp>
            <p:nvSpPr>
              <p:cNvPr id="48" name="TextBox 47">
                <a:extLst>
                  <a:ext uri="{FF2B5EF4-FFF2-40B4-BE49-F238E27FC236}">
                    <a16:creationId xmlns:a16="http://schemas.microsoft.com/office/drawing/2014/main" id="{381D234B-573C-4B4A-81D5-DA64B6A587DE}"/>
                  </a:ext>
                </a:extLst>
              </p:cNvPr>
              <p:cNvSpPr txBox="1"/>
              <p:nvPr/>
            </p:nvSpPr>
            <p:spPr>
              <a:xfrm>
                <a:off x="406400" y="3113536"/>
                <a:ext cx="3078711" cy="895798"/>
              </a:xfrm>
              <a:prstGeom prst="rect">
                <a:avLst/>
              </a:prstGeom>
              <a:solidFill>
                <a:schemeClr val="tx1"/>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Learning about APIs</a:t>
                </a:r>
              </a:p>
            </p:txBody>
          </p:sp>
          <p:sp>
            <p:nvSpPr>
              <p:cNvPr id="49" name="TextBox 48">
                <a:extLst>
                  <a:ext uri="{FF2B5EF4-FFF2-40B4-BE49-F238E27FC236}">
                    <a16:creationId xmlns:a16="http://schemas.microsoft.com/office/drawing/2014/main" id="{4C6E7698-C5DD-488F-AD23-FBB334FC4923}"/>
                  </a:ext>
                </a:extLst>
              </p:cNvPr>
              <p:cNvSpPr txBox="1"/>
              <p:nvPr/>
            </p:nvSpPr>
            <p:spPr>
              <a:xfrm>
                <a:off x="406400" y="5659123"/>
                <a:ext cx="3078711" cy="154172"/>
              </a:xfrm>
              <a:prstGeom prst="rect">
                <a:avLst/>
              </a:prstGeom>
              <a:solidFill>
                <a:schemeClr val="tx1"/>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45" name="Oval 44">
              <a:extLst>
                <a:ext uri="{FF2B5EF4-FFF2-40B4-BE49-F238E27FC236}">
                  <a16:creationId xmlns:a16="http://schemas.microsoft.com/office/drawing/2014/main" id="{92A3C4B3-FFA8-4179-9026-6890DD671268}"/>
                </a:ext>
              </a:extLst>
            </p:cNvPr>
            <p:cNvSpPr/>
            <p:nvPr/>
          </p:nvSpPr>
          <p:spPr>
            <a:xfrm>
              <a:off x="9159930" y="1350387"/>
              <a:ext cx="1219826" cy="121982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19" name="Group 18">
            <a:extLst>
              <a:ext uri="{FF2B5EF4-FFF2-40B4-BE49-F238E27FC236}">
                <a16:creationId xmlns:a16="http://schemas.microsoft.com/office/drawing/2014/main" id="{52F02F63-F479-46F5-9112-8CF982744715}"/>
              </a:ext>
            </a:extLst>
          </p:cNvPr>
          <p:cNvGrpSpPr/>
          <p:nvPr/>
        </p:nvGrpSpPr>
        <p:grpSpPr>
          <a:xfrm>
            <a:off x="483786" y="1608668"/>
            <a:ext cx="3657600" cy="3835822"/>
            <a:chOff x="406295" y="1350387"/>
            <a:chExt cx="3657600" cy="3835822"/>
          </a:xfrm>
        </p:grpSpPr>
        <p:grpSp>
          <p:nvGrpSpPr>
            <p:cNvPr id="21" name="Group 20">
              <a:extLst>
                <a:ext uri="{FF2B5EF4-FFF2-40B4-BE49-F238E27FC236}">
                  <a16:creationId xmlns:a16="http://schemas.microsoft.com/office/drawing/2014/main" id="{EC63D699-0F2C-430F-86AE-4D39F45B8F6B}"/>
                </a:ext>
              </a:extLst>
            </p:cNvPr>
            <p:cNvGrpSpPr/>
            <p:nvPr/>
          </p:nvGrpSpPr>
          <p:grpSpPr>
            <a:xfrm>
              <a:off x="406295" y="2092868"/>
              <a:ext cx="3657600" cy="3093341"/>
              <a:chOff x="403456" y="3113536"/>
              <a:chExt cx="3078711" cy="2699759"/>
            </a:xfrm>
          </p:grpSpPr>
          <p:sp>
            <p:nvSpPr>
              <p:cNvPr id="34" name="Rectangle 33">
                <a:extLst>
                  <a:ext uri="{FF2B5EF4-FFF2-40B4-BE49-F238E27FC236}">
                    <a16:creationId xmlns:a16="http://schemas.microsoft.com/office/drawing/2014/main" id="{293F616E-7F06-4676-99B2-A0494E41E454}"/>
                  </a:ext>
                </a:extLst>
              </p:cNvPr>
              <p:cNvSpPr/>
              <p:nvPr/>
            </p:nvSpPr>
            <p:spPr>
              <a:xfrm>
                <a:off x="403456" y="4009335"/>
                <a:ext cx="3078711" cy="16497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Write API calls for Forecasting Page</a:t>
                </a:r>
              </a:p>
            </p:txBody>
          </p:sp>
          <p:sp>
            <p:nvSpPr>
              <p:cNvPr id="35" name="TextBox 34">
                <a:extLst>
                  <a:ext uri="{FF2B5EF4-FFF2-40B4-BE49-F238E27FC236}">
                    <a16:creationId xmlns:a16="http://schemas.microsoft.com/office/drawing/2014/main" id="{F8A41055-BA48-4DB8-8B04-D9E1E185E6F9}"/>
                  </a:ext>
                </a:extLst>
              </p:cNvPr>
              <p:cNvSpPr txBox="1"/>
              <p:nvPr/>
            </p:nvSpPr>
            <p:spPr>
              <a:xfrm>
                <a:off x="403456" y="3113536"/>
                <a:ext cx="3078711" cy="895798"/>
              </a:xfrm>
              <a:prstGeom prst="rect">
                <a:avLst/>
              </a:prstGeom>
              <a:solidFill>
                <a:schemeClr val="accent6"/>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Writing API for Forecasting</a:t>
                </a:r>
              </a:p>
            </p:txBody>
          </p:sp>
          <p:sp>
            <p:nvSpPr>
              <p:cNvPr id="36" name="TextBox 35">
                <a:extLst>
                  <a:ext uri="{FF2B5EF4-FFF2-40B4-BE49-F238E27FC236}">
                    <a16:creationId xmlns:a16="http://schemas.microsoft.com/office/drawing/2014/main" id="{279562B7-126B-432E-B10B-0D24E9FC1627}"/>
                  </a:ext>
                </a:extLst>
              </p:cNvPr>
              <p:cNvSpPr txBox="1"/>
              <p:nvPr/>
            </p:nvSpPr>
            <p:spPr>
              <a:xfrm>
                <a:off x="403456" y="5659123"/>
                <a:ext cx="3078711" cy="154172"/>
              </a:xfrm>
              <a:prstGeom prst="rect">
                <a:avLst/>
              </a:prstGeom>
              <a:solidFill>
                <a:schemeClr val="accent6"/>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3" name="Oval 32">
              <a:extLst>
                <a:ext uri="{FF2B5EF4-FFF2-40B4-BE49-F238E27FC236}">
                  <a16:creationId xmlns:a16="http://schemas.microsoft.com/office/drawing/2014/main" id="{F0EEF305-49FB-41B2-B84B-5B60FA985683}"/>
                </a:ext>
              </a:extLst>
            </p:cNvPr>
            <p:cNvSpPr/>
            <p:nvPr/>
          </p:nvSpPr>
          <p:spPr>
            <a:xfrm>
              <a:off x="1688137" y="1350387"/>
              <a:ext cx="1219826" cy="1219826"/>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37" name="Group 36">
            <a:extLst>
              <a:ext uri="{FF2B5EF4-FFF2-40B4-BE49-F238E27FC236}">
                <a16:creationId xmlns:a16="http://schemas.microsoft.com/office/drawing/2014/main" id="{EA812B51-2996-4954-872F-C4641D0159B8}"/>
              </a:ext>
            </a:extLst>
          </p:cNvPr>
          <p:cNvGrpSpPr/>
          <p:nvPr/>
        </p:nvGrpSpPr>
        <p:grpSpPr>
          <a:xfrm>
            <a:off x="4141386" y="1608668"/>
            <a:ext cx="3657600" cy="3835822"/>
            <a:chOff x="4199203" y="1350387"/>
            <a:chExt cx="3657600" cy="3835822"/>
          </a:xfrm>
        </p:grpSpPr>
        <p:grpSp>
          <p:nvGrpSpPr>
            <p:cNvPr id="38" name="Group 37">
              <a:extLst>
                <a:ext uri="{FF2B5EF4-FFF2-40B4-BE49-F238E27FC236}">
                  <a16:creationId xmlns:a16="http://schemas.microsoft.com/office/drawing/2014/main" id="{7FCD2DB8-5AF2-48F7-85EB-259AC80ADAA0}"/>
                </a:ext>
              </a:extLst>
            </p:cNvPr>
            <p:cNvGrpSpPr/>
            <p:nvPr/>
          </p:nvGrpSpPr>
          <p:grpSpPr>
            <a:xfrm>
              <a:off x="4199203" y="2092868"/>
              <a:ext cx="3657600" cy="3093341"/>
              <a:chOff x="406400" y="3113536"/>
              <a:chExt cx="3078711" cy="2699759"/>
            </a:xfrm>
          </p:grpSpPr>
          <p:sp>
            <p:nvSpPr>
              <p:cNvPr id="40" name="Rectangle 39">
                <a:extLst>
                  <a:ext uri="{FF2B5EF4-FFF2-40B4-BE49-F238E27FC236}">
                    <a16:creationId xmlns:a16="http://schemas.microsoft.com/office/drawing/2014/main" id="{6F945487-CA96-4AE6-9CBC-3767A697A69E}"/>
                  </a:ext>
                </a:extLst>
              </p:cNvPr>
              <p:cNvSpPr/>
              <p:nvPr/>
            </p:nvSpPr>
            <p:spPr>
              <a:xfrm>
                <a:off x="406400" y="4009335"/>
                <a:ext cx="3078711" cy="16497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Try to fix logical inconsistencies in entire file to dB workflow</a:t>
                </a:r>
              </a:p>
            </p:txBody>
          </p:sp>
          <p:sp>
            <p:nvSpPr>
              <p:cNvPr id="41" name="TextBox 40">
                <a:extLst>
                  <a:ext uri="{FF2B5EF4-FFF2-40B4-BE49-F238E27FC236}">
                    <a16:creationId xmlns:a16="http://schemas.microsoft.com/office/drawing/2014/main" id="{3333649E-4A0F-4848-B056-22FC0958B5D8}"/>
                  </a:ext>
                </a:extLst>
              </p:cNvPr>
              <p:cNvSpPr txBox="1"/>
              <p:nvPr/>
            </p:nvSpPr>
            <p:spPr>
              <a:xfrm>
                <a:off x="406400" y="3113536"/>
                <a:ext cx="3078711" cy="895798"/>
              </a:xfrm>
              <a:prstGeom prst="rect">
                <a:avLst/>
              </a:prstGeom>
              <a:solidFill>
                <a:schemeClr val="tx2"/>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File Processing workflow</a:t>
                </a:r>
              </a:p>
            </p:txBody>
          </p:sp>
          <p:sp>
            <p:nvSpPr>
              <p:cNvPr id="42" name="TextBox 41">
                <a:extLst>
                  <a:ext uri="{FF2B5EF4-FFF2-40B4-BE49-F238E27FC236}">
                    <a16:creationId xmlns:a16="http://schemas.microsoft.com/office/drawing/2014/main" id="{EE9318A3-D966-4CA2-8C5C-F4FF69D6F967}"/>
                  </a:ext>
                </a:extLst>
              </p:cNvPr>
              <p:cNvSpPr txBox="1"/>
              <p:nvPr/>
            </p:nvSpPr>
            <p:spPr>
              <a:xfrm>
                <a:off x="406400" y="5659123"/>
                <a:ext cx="3078711" cy="154172"/>
              </a:xfrm>
              <a:prstGeom prst="rect">
                <a:avLst/>
              </a:prstGeom>
              <a:solidFill>
                <a:schemeClr val="tx2"/>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9" name="Oval 38">
              <a:extLst>
                <a:ext uri="{FF2B5EF4-FFF2-40B4-BE49-F238E27FC236}">
                  <a16:creationId xmlns:a16="http://schemas.microsoft.com/office/drawing/2014/main" id="{58C23252-D0D8-4110-AA7E-1E38DD5ABD24}"/>
                </a:ext>
              </a:extLst>
            </p:cNvPr>
            <p:cNvSpPr/>
            <p:nvPr/>
          </p:nvSpPr>
          <p:spPr>
            <a:xfrm>
              <a:off x="5472488" y="1350387"/>
              <a:ext cx="1219826" cy="1219826"/>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sp>
        <p:nvSpPr>
          <p:cNvPr id="4" name="Title 3">
            <a:extLst>
              <a:ext uri="{FF2B5EF4-FFF2-40B4-BE49-F238E27FC236}">
                <a16:creationId xmlns:a16="http://schemas.microsoft.com/office/drawing/2014/main" id="{8B30739D-3AFF-3744-8A52-1CFAA332197E}"/>
              </a:ext>
            </a:extLst>
          </p:cNvPr>
          <p:cNvSpPr>
            <a:spLocks noGrp="1"/>
          </p:cNvSpPr>
          <p:nvPr>
            <p:ph type="title"/>
          </p:nvPr>
        </p:nvSpPr>
        <p:spPr>
          <a:xfrm>
            <a:off x="483786" y="558658"/>
            <a:ext cx="11352107" cy="660400"/>
          </a:xfrm>
        </p:spPr>
        <p:txBody>
          <a:bodyPr/>
          <a:lstStyle/>
          <a:p>
            <a:r>
              <a:rPr lang="en-US" dirty="0"/>
              <a:t>Core Work Month 3</a:t>
            </a:r>
          </a:p>
        </p:txBody>
      </p:sp>
      <p:pic>
        <p:nvPicPr>
          <p:cNvPr id="5" name="Graphic 4" descr="Web design">
            <a:extLst>
              <a:ext uri="{FF2B5EF4-FFF2-40B4-BE49-F238E27FC236}">
                <a16:creationId xmlns:a16="http://schemas.microsoft.com/office/drawing/2014/main" id="{9F421D81-D57B-E7B2-D1C7-1AA54DB3E5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8341" y="1801905"/>
            <a:ext cx="914400" cy="914400"/>
          </a:xfrm>
          <a:prstGeom prst="rect">
            <a:avLst/>
          </a:prstGeom>
        </p:spPr>
      </p:pic>
      <p:pic>
        <p:nvPicPr>
          <p:cNvPr id="6" name="Graphic 5" descr="Web design">
            <a:extLst>
              <a:ext uri="{FF2B5EF4-FFF2-40B4-BE49-F238E27FC236}">
                <a16:creationId xmlns:a16="http://schemas.microsoft.com/office/drawing/2014/main" id="{8BCF404B-B22E-8C5C-A3B2-793C4B6303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0586" y="1761381"/>
            <a:ext cx="914400" cy="914400"/>
          </a:xfrm>
          <a:prstGeom prst="rect">
            <a:avLst/>
          </a:prstGeom>
        </p:spPr>
      </p:pic>
      <p:pic>
        <p:nvPicPr>
          <p:cNvPr id="8" name="Graphic 7" descr="Workflow">
            <a:extLst>
              <a:ext uri="{FF2B5EF4-FFF2-40B4-BE49-F238E27FC236}">
                <a16:creationId xmlns:a16="http://schemas.microsoft.com/office/drawing/2014/main" id="{9D1E2B8A-D47E-ABEF-CCD9-14C98350E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384" y="1761381"/>
            <a:ext cx="914400" cy="914400"/>
          </a:xfrm>
          <a:prstGeom prst="rect">
            <a:avLst/>
          </a:prstGeom>
        </p:spPr>
      </p:pic>
    </p:spTree>
    <p:extLst>
      <p:ext uri="{BB962C8B-B14F-4D97-AF65-F5344CB8AC3E}">
        <p14:creationId xmlns:p14="http://schemas.microsoft.com/office/powerpoint/2010/main" val="80960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B97B23F-BE29-4428-A931-CEBF36025A3B}"/>
              </a:ext>
            </a:extLst>
          </p:cNvPr>
          <p:cNvGrpSpPr/>
          <p:nvPr/>
        </p:nvGrpSpPr>
        <p:grpSpPr>
          <a:xfrm>
            <a:off x="7798986" y="1608668"/>
            <a:ext cx="3657600" cy="3835822"/>
            <a:chOff x="7965600" y="1350387"/>
            <a:chExt cx="3657600" cy="3835822"/>
          </a:xfrm>
        </p:grpSpPr>
        <p:grpSp>
          <p:nvGrpSpPr>
            <p:cNvPr id="44" name="Group 43">
              <a:extLst>
                <a:ext uri="{FF2B5EF4-FFF2-40B4-BE49-F238E27FC236}">
                  <a16:creationId xmlns:a16="http://schemas.microsoft.com/office/drawing/2014/main" id="{694ACE13-B0F5-461A-809C-970DAEC181CF}"/>
                </a:ext>
              </a:extLst>
            </p:cNvPr>
            <p:cNvGrpSpPr/>
            <p:nvPr/>
          </p:nvGrpSpPr>
          <p:grpSpPr>
            <a:xfrm>
              <a:off x="7965600" y="2092868"/>
              <a:ext cx="3657600" cy="3093341"/>
              <a:chOff x="406400" y="3113536"/>
              <a:chExt cx="3078711" cy="2699759"/>
            </a:xfrm>
          </p:grpSpPr>
          <p:sp>
            <p:nvSpPr>
              <p:cNvPr id="47" name="Rectangle 46">
                <a:extLst>
                  <a:ext uri="{FF2B5EF4-FFF2-40B4-BE49-F238E27FC236}">
                    <a16:creationId xmlns:a16="http://schemas.microsoft.com/office/drawing/2014/main" id="{75C0EAEB-424B-42DB-9A0F-6380493DE305}"/>
                  </a:ext>
                </a:extLst>
              </p:cNvPr>
              <p:cNvSpPr/>
              <p:nvPr/>
            </p:nvSpPr>
            <p:spPr>
              <a:xfrm>
                <a:off x="406400" y="4009335"/>
                <a:ext cx="3078711" cy="164978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20426C"/>
                    </a:solidFill>
                    <a:latin typeface="Verdana"/>
                  </a:rPr>
                  <a:t>Angular code practices, CSS, and frontend methodologies</a:t>
                </a:r>
                <a:endParaRPr kumimoji="0" lang="en-US" sz="2000" b="0" i="0" u="none" strike="noStrike" kern="1200" cap="none" spc="0" normalizeH="0" baseline="0" noProof="0" dirty="0">
                  <a:ln>
                    <a:noFill/>
                  </a:ln>
                  <a:solidFill>
                    <a:srgbClr val="20426C"/>
                  </a:solidFill>
                  <a:effectLst/>
                  <a:uLnTx/>
                  <a:uFillTx/>
                  <a:latin typeface="Verdana"/>
                  <a:ea typeface="+mn-ea"/>
                  <a:cs typeface="+mn-cs"/>
                </a:endParaRPr>
              </a:p>
            </p:txBody>
          </p:sp>
          <p:sp>
            <p:nvSpPr>
              <p:cNvPr id="48" name="TextBox 47">
                <a:extLst>
                  <a:ext uri="{FF2B5EF4-FFF2-40B4-BE49-F238E27FC236}">
                    <a16:creationId xmlns:a16="http://schemas.microsoft.com/office/drawing/2014/main" id="{381D234B-573C-4B4A-81D5-DA64B6A587DE}"/>
                  </a:ext>
                </a:extLst>
              </p:cNvPr>
              <p:cNvSpPr txBox="1"/>
              <p:nvPr/>
            </p:nvSpPr>
            <p:spPr>
              <a:xfrm>
                <a:off x="406400" y="3113536"/>
                <a:ext cx="3078711" cy="895798"/>
              </a:xfrm>
              <a:prstGeom prst="rect">
                <a:avLst/>
              </a:prstGeom>
              <a:solidFill>
                <a:schemeClr val="tx1"/>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Learning UI code practices</a:t>
                </a:r>
              </a:p>
            </p:txBody>
          </p:sp>
          <p:sp>
            <p:nvSpPr>
              <p:cNvPr id="49" name="TextBox 48">
                <a:extLst>
                  <a:ext uri="{FF2B5EF4-FFF2-40B4-BE49-F238E27FC236}">
                    <a16:creationId xmlns:a16="http://schemas.microsoft.com/office/drawing/2014/main" id="{4C6E7698-C5DD-488F-AD23-FBB334FC4923}"/>
                  </a:ext>
                </a:extLst>
              </p:cNvPr>
              <p:cNvSpPr txBox="1"/>
              <p:nvPr/>
            </p:nvSpPr>
            <p:spPr>
              <a:xfrm>
                <a:off x="406400" y="5659123"/>
                <a:ext cx="3078711" cy="154172"/>
              </a:xfrm>
              <a:prstGeom prst="rect">
                <a:avLst/>
              </a:prstGeom>
              <a:solidFill>
                <a:schemeClr val="tx1"/>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45" name="Oval 44">
              <a:extLst>
                <a:ext uri="{FF2B5EF4-FFF2-40B4-BE49-F238E27FC236}">
                  <a16:creationId xmlns:a16="http://schemas.microsoft.com/office/drawing/2014/main" id="{92A3C4B3-FFA8-4179-9026-6890DD671268}"/>
                </a:ext>
              </a:extLst>
            </p:cNvPr>
            <p:cNvSpPr/>
            <p:nvPr/>
          </p:nvSpPr>
          <p:spPr>
            <a:xfrm>
              <a:off x="9159930" y="1350387"/>
              <a:ext cx="1219826" cy="121982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19" name="Group 18">
            <a:extLst>
              <a:ext uri="{FF2B5EF4-FFF2-40B4-BE49-F238E27FC236}">
                <a16:creationId xmlns:a16="http://schemas.microsoft.com/office/drawing/2014/main" id="{52F02F63-F479-46F5-9112-8CF982744715}"/>
              </a:ext>
            </a:extLst>
          </p:cNvPr>
          <p:cNvGrpSpPr/>
          <p:nvPr/>
        </p:nvGrpSpPr>
        <p:grpSpPr>
          <a:xfrm>
            <a:off x="466106" y="1315462"/>
            <a:ext cx="3666440" cy="4145624"/>
            <a:chOff x="406295" y="863944"/>
            <a:chExt cx="3666440" cy="4145624"/>
          </a:xfrm>
        </p:grpSpPr>
        <p:grpSp>
          <p:nvGrpSpPr>
            <p:cNvPr id="21" name="Group 20">
              <a:extLst>
                <a:ext uri="{FF2B5EF4-FFF2-40B4-BE49-F238E27FC236}">
                  <a16:creationId xmlns:a16="http://schemas.microsoft.com/office/drawing/2014/main" id="{EC63D699-0F2C-430F-86AE-4D39F45B8F6B}"/>
                </a:ext>
              </a:extLst>
            </p:cNvPr>
            <p:cNvGrpSpPr/>
            <p:nvPr/>
          </p:nvGrpSpPr>
          <p:grpSpPr>
            <a:xfrm>
              <a:off x="406295" y="1893750"/>
              <a:ext cx="3666440" cy="3115818"/>
              <a:chOff x="403456" y="2939753"/>
              <a:chExt cx="3086152" cy="2719376"/>
            </a:xfrm>
          </p:grpSpPr>
          <p:sp>
            <p:nvSpPr>
              <p:cNvPr id="34" name="Rectangle 33">
                <a:extLst>
                  <a:ext uri="{FF2B5EF4-FFF2-40B4-BE49-F238E27FC236}">
                    <a16:creationId xmlns:a16="http://schemas.microsoft.com/office/drawing/2014/main" id="{293F616E-7F06-4676-99B2-A0494E41E454}"/>
                  </a:ext>
                </a:extLst>
              </p:cNvPr>
              <p:cNvSpPr/>
              <p:nvPr/>
            </p:nvSpPr>
            <p:spPr>
              <a:xfrm>
                <a:off x="403456" y="3845360"/>
                <a:ext cx="3078711" cy="16497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Write API calls for Pricing screen, along with cabin configuration screen</a:t>
                </a:r>
              </a:p>
            </p:txBody>
          </p:sp>
          <p:sp>
            <p:nvSpPr>
              <p:cNvPr id="35" name="TextBox 34">
                <a:extLst>
                  <a:ext uri="{FF2B5EF4-FFF2-40B4-BE49-F238E27FC236}">
                    <a16:creationId xmlns:a16="http://schemas.microsoft.com/office/drawing/2014/main" id="{F8A41055-BA48-4DB8-8B04-D9E1E185E6F9}"/>
                  </a:ext>
                </a:extLst>
              </p:cNvPr>
              <p:cNvSpPr txBox="1"/>
              <p:nvPr/>
            </p:nvSpPr>
            <p:spPr>
              <a:xfrm>
                <a:off x="403456" y="2939753"/>
                <a:ext cx="3078711" cy="895798"/>
              </a:xfrm>
              <a:prstGeom prst="rect">
                <a:avLst/>
              </a:prstGeom>
              <a:solidFill>
                <a:schemeClr val="accent6"/>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Writing API for Pricing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And Configuration screen</a:t>
                </a:r>
              </a:p>
            </p:txBody>
          </p:sp>
          <p:sp>
            <p:nvSpPr>
              <p:cNvPr id="36" name="TextBox 35">
                <a:extLst>
                  <a:ext uri="{FF2B5EF4-FFF2-40B4-BE49-F238E27FC236}">
                    <a16:creationId xmlns:a16="http://schemas.microsoft.com/office/drawing/2014/main" id="{279562B7-126B-432E-B10B-0D24E9FC1627}"/>
                  </a:ext>
                </a:extLst>
              </p:cNvPr>
              <p:cNvSpPr txBox="1"/>
              <p:nvPr/>
            </p:nvSpPr>
            <p:spPr>
              <a:xfrm>
                <a:off x="410897" y="5504957"/>
                <a:ext cx="3078711" cy="154172"/>
              </a:xfrm>
              <a:prstGeom prst="rect">
                <a:avLst/>
              </a:prstGeom>
              <a:solidFill>
                <a:schemeClr val="accent6"/>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33" name="Oval 32">
              <a:extLst>
                <a:ext uri="{FF2B5EF4-FFF2-40B4-BE49-F238E27FC236}">
                  <a16:creationId xmlns:a16="http://schemas.microsoft.com/office/drawing/2014/main" id="{F0EEF305-49FB-41B2-B84B-5B60FA985683}"/>
                </a:ext>
              </a:extLst>
            </p:cNvPr>
            <p:cNvSpPr/>
            <p:nvPr/>
          </p:nvSpPr>
          <p:spPr>
            <a:xfrm>
              <a:off x="1606354" y="863944"/>
              <a:ext cx="1219826" cy="1219826"/>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37" name="Group 36">
            <a:extLst>
              <a:ext uri="{FF2B5EF4-FFF2-40B4-BE49-F238E27FC236}">
                <a16:creationId xmlns:a16="http://schemas.microsoft.com/office/drawing/2014/main" id="{EA812B51-2996-4954-872F-C4641D0159B8}"/>
              </a:ext>
            </a:extLst>
          </p:cNvPr>
          <p:cNvGrpSpPr/>
          <p:nvPr/>
        </p:nvGrpSpPr>
        <p:grpSpPr>
          <a:xfrm>
            <a:off x="4141386" y="1608668"/>
            <a:ext cx="3657600" cy="3835822"/>
            <a:chOff x="4199203" y="1350387"/>
            <a:chExt cx="3657600" cy="3835822"/>
          </a:xfrm>
        </p:grpSpPr>
        <p:grpSp>
          <p:nvGrpSpPr>
            <p:cNvPr id="38" name="Group 37">
              <a:extLst>
                <a:ext uri="{FF2B5EF4-FFF2-40B4-BE49-F238E27FC236}">
                  <a16:creationId xmlns:a16="http://schemas.microsoft.com/office/drawing/2014/main" id="{7FCD2DB8-5AF2-48F7-85EB-259AC80ADAA0}"/>
                </a:ext>
              </a:extLst>
            </p:cNvPr>
            <p:cNvGrpSpPr/>
            <p:nvPr/>
          </p:nvGrpSpPr>
          <p:grpSpPr>
            <a:xfrm>
              <a:off x="4199203" y="2092868"/>
              <a:ext cx="3657600" cy="3093341"/>
              <a:chOff x="406400" y="3113536"/>
              <a:chExt cx="3078711" cy="2699759"/>
            </a:xfrm>
          </p:grpSpPr>
          <p:sp>
            <p:nvSpPr>
              <p:cNvPr id="40" name="Rectangle 39">
                <a:extLst>
                  <a:ext uri="{FF2B5EF4-FFF2-40B4-BE49-F238E27FC236}">
                    <a16:creationId xmlns:a16="http://schemas.microsoft.com/office/drawing/2014/main" id="{6F945487-CA96-4AE6-9CBC-3767A697A69E}"/>
                  </a:ext>
                </a:extLst>
              </p:cNvPr>
              <p:cNvSpPr/>
              <p:nvPr/>
            </p:nvSpPr>
            <p:spPr>
              <a:xfrm>
                <a:off x="406400" y="4009335"/>
                <a:ext cx="3078711" cy="16497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Writing a new screen – cabin configuration</a:t>
                </a:r>
              </a:p>
            </p:txBody>
          </p:sp>
          <p:sp>
            <p:nvSpPr>
              <p:cNvPr id="41" name="TextBox 40">
                <a:extLst>
                  <a:ext uri="{FF2B5EF4-FFF2-40B4-BE49-F238E27FC236}">
                    <a16:creationId xmlns:a16="http://schemas.microsoft.com/office/drawing/2014/main" id="{3333649E-4A0F-4848-B056-22FC0958B5D8}"/>
                  </a:ext>
                </a:extLst>
              </p:cNvPr>
              <p:cNvSpPr txBox="1"/>
              <p:nvPr/>
            </p:nvSpPr>
            <p:spPr>
              <a:xfrm>
                <a:off x="406400" y="3113536"/>
                <a:ext cx="3078711" cy="895798"/>
              </a:xfrm>
              <a:prstGeom prst="rect">
                <a:avLst/>
              </a:prstGeom>
              <a:solidFill>
                <a:schemeClr val="tx2"/>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Working on UI</a:t>
                </a:r>
              </a:p>
            </p:txBody>
          </p:sp>
          <p:sp>
            <p:nvSpPr>
              <p:cNvPr id="42" name="TextBox 41">
                <a:extLst>
                  <a:ext uri="{FF2B5EF4-FFF2-40B4-BE49-F238E27FC236}">
                    <a16:creationId xmlns:a16="http://schemas.microsoft.com/office/drawing/2014/main" id="{EE9318A3-D966-4CA2-8C5C-F4FF69D6F967}"/>
                  </a:ext>
                </a:extLst>
              </p:cNvPr>
              <p:cNvSpPr txBox="1"/>
              <p:nvPr/>
            </p:nvSpPr>
            <p:spPr>
              <a:xfrm>
                <a:off x="406400" y="5659123"/>
                <a:ext cx="3078711" cy="154172"/>
              </a:xfrm>
              <a:prstGeom prst="rect">
                <a:avLst/>
              </a:prstGeom>
              <a:solidFill>
                <a:schemeClr val="tx2"/>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9" name="Oval 38">
              <a:extLst>
                <a:ext uri="{FF2B5EF4-FFF2-40B4-BE49-F238E27FC236}">
                  <a16:creationId xmlns:a16="http://schemas.microsoft.com/office/drawing/2014/main" id="{58C23252-D0D8-4110-AA7E-1E38DD5ABD24}"/>
                </a:ext>
              </a:extLst>
            </p:cNvPr>
            <p:cNvSpPr/>
            <p:nvPr/>
          </p:nvSpPr>
          <p:spPr>
            <a:xfrm>
              <a:off x="5472488" y="1350387"/>
              <a:ext cx="1219826" cy="1219826"/>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sp>
        <p:nvSpPr>
          <p:cNvPr id="4" name="Title 3">
            <a:extLst>
              <a:ext uri="{FF2B5EF4-FFF2-40B4-BE49-F238E27FC236}">
                <a16:creationId xmlns:a16="http://schemas.microsoft.com/office/drawing/2014/main" id="{8B30739D-3AFF-3744-8A52-1CFAA332197E}"/>
              </a:ext>
            </a:extLst>
          </p:cNvPr>
          <p:cNvSpPr>
            <a:spLocks noGrp="1"/>
          </p:cNvSpPr>
          <p:nvPr>
            <p:ph type="title"/>
          </p:nvPr>
        </p:nvSpPr>
        <p:spPr>
          <a:xfrm>
            <a:off x="483786" y="558658"/>
            <a:ext cx="11352107" cy="660400"/>
          </a:xfrm>
        </p:spPr>
        <p:txBody>
          <a:bodyPr/>
          <a:lstStyle/>
          <a:p>
            <a:r>
              <a:rPr lang="en-US" dirty="0"/>
              <a:t>Core Work Month 4</a:t>
            </a:r>
          </a:p>
        </p:txBody>
      </p:sp>
      <p:pic>
        <p:nvPicPr>
          <p:cNvPr id="5" name="Graphic 4" descr="Web design">
            <a:extLst>
              <a:ext uri="{FF2B5EF4-FFF2-40B4-BE49-F238E27FC236}">
                <a16:creationId xmlns:a16="http://schemas.microsoft.com/office/drawing/2014/main" id="{9F421D81-D57B-E7B2-D1C7-1AA54DB3E5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7706" y="1468175"/>
            <a:ext cx="914400" cy="914400"/>
          </a:xfrm>
          <a:prstGeom prst="rect">
            <a:avLst/>
          </a:prstGeom>
        </p:spPr>
      </p:pic>
      <p:pic>
        <p:nvPicPr>
          <p:cNvPr id="6" name="Graphic 5" descr="Web design">
            <a:extLst>
              <a:ext uri="{FF2B5EF4-FFF2-40B4-BE49-F238E27FC236}">
                <a16:creationId xmlns:a16="http://schemas.microsoft.com/office/drawing/2014/main" id="{8BCF404B-B22E-8C5C-A3B2-793C4B6303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0586" y="1761381"/>
            <a:ext cx="914400" cy="914400"/>
          </a:xfrm>
          <a:prstGeom prst="rect">
            <a:avLst/>
          </a:prstGeom>
        </p:spPr>
      </p:pic>
      <p:pic>
        <p:nvPicPr>
          <p:cNvPr id="8" name="Graphic 7" descr="Workflow">
            <a:extLst>
              <a:ext uri="{FF2B5EF4-FFF2-40B4-BE49-F238E27FC236}">
                <a16:creationId xmlns:a16="http://schemas.microsoft.com/office/drawing/2014/main" id="{9D1E2B8A-D47E-ABEF-CCD9-14C98350E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384" y="1761381"/>
            <a:ext cx="914400" cy="914400"/>
          </a:xfrm>
          <a:prstGeom prst="rect">
            <a:avLst/>
          </a:prstGeom>
        </p:spPr>
      </p:pic>
    </p:spTree>
    <p:extLst>
      <p:ext uri="{BB962C8B-B14F-4D97-AF65-F5344CB8AC3E}">
        <p14:creationId xmlns:p14="http://schemas.microsoft.com/office/powerpoint/2010/main" val="3035868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3F4163-ADA1-4A6A-A5C5-FF03FF63B637}"/>
              </a:ext>
            </a:extLst>
          </p:cNvPr>
          <p:cNvSpPr>
            <a:spLocks noGrp="1"/>
          </p:cNvSpPr>
          <p:nvPr>
            <p:ph type="title"/>
          </p:nvPr>
        </p:nvSpPr>
        <p:spPr/>
        <p:txBody>
          <a:bodyPr/>
          <a:lstStyle/>
          <a:p>
            <a:r>
              <a:rPr lang="en-US" dirty="0"/>
              <a:t>Software and Applications Used</a:t>
            </a:r>
          </a:p>
        </p:txBody>
      </p:sp>
      <p:pic>
        <p:nvPicPr>
          <p:cNvPr id="3074" name="Picture 2" descr="We develop solutions based on Java - Edge1S">
            <a:extLst>
              <a:ext uri="{FF2B5EF4-FFF2-40B4-BE49-F238E27FC236}">
                <a16:creationId xmlns:a16="http://schemas.microsoft.com/office/drawing/2014/main" id="{DEB1CE8C-7751-3992-B69F-F1EEB16D82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01" t="2023" r="7162" b="11990"/>
          <a:stretch/>
        </p:blipFill>
        <p:spPr bwMode="auto">
          <a:xfrm>
            <a:off x="465059" y="2982143"/>
            <a:ext cx="1802576" cy="18264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cker for local web development, introduction: why should you care? —  osteel's blog">
            <a:extLst>
              <a:ext uri="{FF2B5EF4-FFF2-40B4-BE49-F238E27FC236}">
                <a16:creationId xmlns:a16="http://schemas.microsoft.com/office/drawing/2014/main" id="{0F3E6F11-7CF2-E60D-EBFF-BE6003574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589" y="3121031"/>
            <a:ext cx="3223967" cy="16875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Intellij IDEA - A Comprehensive Guide">
            <a:extLst>
              <a:ext uri="{FF2B5EF4-FFF2-40B4-BE49-F238E27FC236}">
                <a16:creationId xmlns:a16="http://schemas.microsoft.com/office/drawing/2014/main" id="{F9242DF8-A812-4F56-616F-ACADBC9B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245939"/>
            <a:ext cx="3000082" cy="16875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GitHub? Definition, Uses ...">
            <a:extLst>
              <a:ext uri="{FF2B5EF4-FFF2-40B4-BE49-F238E27FC236}">
                <a16:creationId xmlns:a16="http://schemas.microsoft.com/office/drawing/2014/main" id="{548A615C-D3F6-B617-FFE1-C663392087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7918" y="3452720"/>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hat is Spring Boot and use cases of Spring Boot? - DevOpsSchool.com">
            <a:extLst>
              <a:ext uri="{FF2B5EF4-FFF2-40B4-BE49-F238E27FC236}">
                <a16:creationId xmlns:a16="http://schemas.microsoft.com/office/drawing/2014/main" id="{BCE31F50-C1AD-9F56-9DEF-C00B8EDE8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07517"/>
            <a:ext cx="3418788" cy="192306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ngular — Basic to Advance — Every Concept Explained! — part 1 | by Rushabh  Dabhade | Medium">
            <a:extLst>
              <a:ext uri="{FF2B5EF4-FFF2-40B4-BE49-F238E27FC236}">
                <a16:creationId xmlns:a16="http://schemas.microsoft.com/office/drawing/2014/main" id="{5CD00899-802C-A848-C2A5-3B13C589D9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9455" y="1306038"/>
            <a:ext cx="3948996" cy="19719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tlassian Jira and Jira Plugins - Jira">
            <a:extLst>
              <a:ext uri="{FF2B5EF4-FFF2-40B4-BE49-F238E27FC236}">
                <a16:creationId xmlns:a16="http://schemas.microsoft.com/office/drawing/2014/main" id="{99C4A34C-1DBB-C2D5-8EAE-579F8CB893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4104" y="290641"/>
            <a:ext cx="2416404" cy="9476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dog - Wikipedia">
            <a:extLst>
              <a:ext uri="{FF2B5EF4-FFF2-40B4-BE49-F238E27FC236}">
                <a16:creationId xmlns:a16="http://schemas.microsoft.com/office/drawing/2014/main" id="{F637F52A-50CC-6D12-762F-695C792C20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43448" y="1689122"/>
            <a:ext cx="1763598" cy="17635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verything You Need to Know About AWS S3">
            <a:extLst>
              <a:ext uri="{FF2B5EF4-FFF2-40B4-BE49-F238E27FC236}">
                <a16:creationId xmlns:a16="http://schemas.microsoft.com/office/drawing/2014/main" id="{D1467B29-3382-9839-F619-CC9F18B60A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5501" y="0"/>
            <a:ext cx="4686499" cy="157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30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399" y="457550"/>
            <a:ext cx="11352107" cy="660400"/>
          </a:xfrm>
        </p:spPr>
        <p:txBody>
          <a:bodyPr/>
          <a:lstStyle/>
          <a:p>
            <a:r>
              <a:rPr lang="en-US" dirty="0"/>
              <a:t>Technical Learnings</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Treat small changes with the same respect that you treat big ones. </a:t>
            </a:r>
          </a:p>
          <a:p>
            <a:pPr marL="457200" indent="-457200">
              <a:buFont typeface="+mj-lt"/>
              <a:buAutoNum type="arabicPeriod"/>
            </a:pPr>
            <a:r>
              <a:rPr lang="en-US" dirty="0"/>
              <a:t>Don’t take things at face value. Don’t assume things someone tells you. </a:t>
            </a:r>
          </a:p>
          <a:p>
            <a:pPr marL="457200" indent="-457200">
              <a:buFont typeface="+mj-lt"/>
              <a:buAutoNum type="arabicPeriod"/>
            </a:pPr>
            <a:r>
              <a:rPr lang="en-US" dirty="0"/>
              <a:t>Don’t commit important PRs when you are sleepy.</a:t>
            </a:r>
          </a:p>
          <a:p>
            <a:pPr marL="457200" indent="-457200">
              <a:buFont typeface="+mj-lt"/>
              <a:buAutoNum type="arabicPeriod"/>
            </a:pPr>
            <a:endParaRPr lang="en-US" dirty="0"/>
          </a:p>
        </p:txBody>
      </p:sp>
    </p:spTree>
    <p:extLst>
      <p:ext uri="{BB962C8B-B14F-4D97-AF65-F5344CB8AC3E}">
        <p14:creationId xmlns:p14="http://schemas.microsoft.com/office/powerpoint/2010/main" val="140448802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IOR - Content">
  <a:themeElements>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fontScheme name="IDeaS">
      <a:majorFont>
        <a:latin typeface="Rockwel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S 2018" id="{F89E3E86-8B91-A84B-AC73-4F2D3673DE5F}" vid="{919E7D89-206C-544D-8D67-A6E8085EBE3B}"/>
    </a:ext>
  </a:extLst>
</a:theme>
</file>

<file path=ppt/theme/theme3.xml><?xml version="1.0" encoding="utf-8"?>
<a:theme xmlns:a="http://schemas.openxmlformats.org/drawingml/2006/main" name="COVER - Hospitality">
  <a:themeElements>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fontScheme name="IDeaS">
      <a:majorFont>
        <a:latin typeface="Rockwel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S 2018" id="{F89E3E86-8B91-A84B-AC73-4F2D3673DE5F}" vid="{919E7D89-206C-544D-8D67-A6E8085EBE3B}"/>
    </a:ext>
  </a:extLst>
</a:theme>
</file>

<file path=ppt/theme/theme4.xml><?xml version="1.0" encoding="utf-8"?>
<a:theme xmlns:a="http://schemas.openxmlformats.org/drawingml/2006/main" name="CLIENT - Personalized">
  <a:themeElements>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fontScheme name="IDeaS">
      <a:majorFont>
        <a:latin typeface="Rockwel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S Master Template PPT EE.potx" id="{B4695778-EC87-48EA-B70E-387B60BE0C10}" vid="{E25AD7D0-D2F5-42D5-91B2-547B0972270E}"/>
    </a:ext>
  </a:extLst>
</a:theme>
</file>

<file path=ppt/theme/theme5.xml><?xml version="1.0" encoding="utf-8"?>
<a:theme xmlns:a="http://schemas.openxmlformats.org/drawingml/2006/main" name="1_INTERIOR - Content">
  <a:themeElements>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fontScheme name="IDeaS">
      <a:majorFont>
        <a:latin typeface="Rockwel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S 2018" id="{F89E3E86-8B91-A84B-AC73-4F2D3673DE5F}" vid="{919E7D89-206C-544D-8D67-A6E8085EBE3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themeOverride>
</file>

<file path=ppt/theme/themeOverride2.xml><?xml version="1.0" encoding="utf-8"?>
<a:themeOverride xmlns:a="http://schemas.openxmlformats.org/drawingml/2006/main">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themeOverride>
</file>

<file path=ppt/theme/themeOverride3.xml><?xml version="1.0" encoding="utf-8"?>
<a:themeOverride xmlns:a="http://schemas.openxmlformats.org/drawingml/2006/main">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themeOverride>
</file>

<file path=ppt/theme/themeOverride4.xml><?xml version="1.0" encoding="utf-8"?>
<a:themeOverride xmlns:a="http://schemas.openxmlformats.org/drawingml/2006/main">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themeOverride>
</file>

<file path=docProps/app.xml><?xml version="1.0" encoding="utf-8"?>
<Properties xmlns="http://schemas.openxmlformats.org/officeDocument/2006/extended-properties" xmlns:vt="http://schemas.openxmlformats.org/officeDocument/2006/docPropsVTypes">
  <TotalTime>662</TotalTime>
  <Words>1125</Words>
  <Application>Microsoft Office PowerPoint</Application>
  <PresentationFormat>Widescreen</PresentationFormat>
  <Paragraphs>108</Paragraphs>
  <Slides>43</Slides>
  <Notes>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43</vt:i4>
      </vt:variant>
    </vt:vector>
  </HeadingPairs>
  <TitlesOfParts>
    <vt:vector size="55" baseType="lpstr">
      <vt:lpstr>Arial</vt:lpstr>
      <vt:lpstr>Calibri</vt:lpstr>
      <vt:lpstr>Calibri Light</vt:lpstr>
      <vt:lpstr>Rockwell</vt:lpstr>
      <vt:lpstr>Segoe UI</vt:lpstr>
      <vt:lpstr>Verdana</vt:lpstr>
      <vt:lpstr>Verdana Regular</vt:lpstr>
      <vt:lpstr>Office Theme</vt:lpstr>
      <vt:lpstr>INTERIOR - Content</vt:lpstr>
      <vt:lpstr>COVER - Hospitality</vt:lpstr>
      <vt:lpstr>CLIENT - Personalized</vt:lpstr>
      <vt:lpstr>1_INTERIOR - Content</vt:lpstr>
      <vt:lpstr>Monthly Takeaways and Recap</vt:lpstr>
      <vt:lpstr>Agenda </vt:lpstr>
      <vt:lpstr>Core Work Ongoing</vt:lpstr>
      <vt:lpstr>Core Work Month 1</vt:lpstr>
      <vt:lpstr>Core Work Month 2</vt:lpstr>
      <vt:lpstr>Core Work Month 3</vt:lpstr>
      <vt:lpstr>Core Work Month 4</vt:lpstr>
      <vt:lpstr>Software and Applications Used</vt:lpstr>
      <vt:lpstr>Technical Learnings</vt:lpstr>
      <vt:lpstr>Technical Learnings Month 4</vt:lpstr>
      <vt:lpstr>Technical Learnings Month 3</vt:lpstr>
      <vt:lpstr>Technical Learnings Month 2</vt:lpstr>
      <vt:lpstr>Technical Learnings Month 2</vt:lpstr>
      <vt:lpstr>Technical Learnings Month 1</vt:lpstr>
      <vt:lpstr>Personal Learnings</vt:lpstr>
      <vt:lpstr>Personal Learnings from past few months. </vt:lpstr>
      <vt:lpstr>Accomplishments – Merged PRs</vt:lpstr>
      <vt:lpstr>Accomplishments – Merged PRs</vt:lpstr>
      <vt:lpstr>Accomplishments – Contributions</vt:lpstr>
      <vt:lpstr>Look 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Monthly Takeaways</dc:title>
  <dc:creator>Krishnaraj Thadesar</dc:creator>
  <cp:lastModifiedBy>Krishnaraj Thadesar</cp:lastModifiedBy>
  <cp:revision>15</cp:revision>
  <dcterms:created xsi:type="dcterms:W3CDTF">2024-07-31T15:02:12Z</dcterms:created>
  <dcterms:modified xsi:type="dcterms:W3CDTF">2024-12-23T20:40:02Z</dcterms:modified>
</cp:coreProperties>
</file>